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2" r:id="rId2"/>
    <p:sldId id="277" r:id="rId3"/>
    <p:sldId id="278" r:id="rId4"/>
    <p:sldId id="266" r:id="rId5"/>
    <p:sldId id="279" r:id="rId6"/>
    <p:sldId id="280" r:id="rId7"/>
    <p:sldId id="281" r:id="rId8"/>
    <p:sldId id="269" r:id="rId9"/>
    <p:sldId id="271" r:id="rId10"/>
    <p:sldId id="275" r:id="rId11"/>
    <p:sldId id="283" r:id="rId12"/>
    <p:sldId id="284" r:id="rId13"/>
    <p:sldId id="276" r:id="rId14"/>
  </p:sldIdLst>
  <p:sldSz cx="12190413" cy="6859588"/>
  <p:notesSz cx="6858000" cy="9144000"/>
  <p:defaultTextStyle>
    <a:defPPr>
      <a:defRPr lang="en-US"/>
    </a:defPPr>
    <a:lvl1pPr marL="0" algn="l" defTabSz="1053372" rtl="0" eaLnBrk="1" latinLnBrk="0" hangingPunct="1">
      <a:defRPr sz="2200" kern="1200">
        <a:solidFill>
          <a:schemeClr val="tx1"/>
        </a:solidFill>
        <a:latin typeface="+mn-lt"/>
        <a:ea typeface="+mn-ea"/>
        <a:cs typeface="+mn-cs"/>
      </a:defRPr>
    </a:lvl1pPr>
    <a:lvl2pPr marL="526686" algn="l" defTabSz="1053372" rtl="0" eaLnBrk="1" latinLnBrk="0" hangingPunct="1">
      <a:defRPr sz="2200" kern="1200">
        <a:solidFill>
          <a:schemeClr val="tx1"/>
        </a:solidFill>
        <a:latin typeface="+mn-lt"/>
        <a:ea typeface="+mn-ea"/>
        <a:cs typeface="+mn-cs"/>
      </a:defRPr>
    </a:lvl2pPr>
    <a:lvl3pPr marL="1053372" algn="l" defTabSz="1053372" rtl="0" eaLnBrk="1" latinLnBrk="0" hangingPunct="1">
      <a:defRPr sz="2200" kern="1200">
        <a:solidFill>
          <a:schemeClr val="tx1"/>
        </a:solidFill>
        <a:latin typeface="+mn-lt"/>
        <a:ea typeface="+mn-ea"/>
        <a:cs typeface="+mn-cs"/>
      </a:defRPr>
    </a:lvl3pPr>
    <a:lvl4pPr marL="1580058" algn="l" defTabSz="1053372" rtl="0" eaLnBrk="1" latinLnBrk="0" hangingPunct="1">
      <a:defRPr sz="2200" kern="1200">
        <a:solidFill>
          <a:schemeClr val="tx1"/>
        </a:solidFill>
        <a:latin typeface="+mn-lt"/>
        <a:ea typeface="+mn-ea"/>
        <a:cs typeface="+mn-cs"/>
      </a:defRPr>
    </a:lvl4pPr>
    <a:lvl5pPr marL="2106744" algn="l" defTabSz="1053372" rtl="0" eaLnBrk="1" latinLnBrk="0" hangingPunct="1">
      <a:defRPr sz="2200" kern="1200">
        <a:solidFill>
          <a:schemeClr val="tx1"/>
        </a:solidFill>
        <a:latin typeface="+mn-lt"/>
        <a:ea typeface="+mn-ea"/>
        <a:cs typeface="+mn-cs"/>
      </a:defRPr>
    </a:lvl5pPr>
    <a:lvl6pPr marL="2633429" algn="l" defTabSz="1053372" rtl="0" eaLnBrk="1" latinLnBrk="0" hangingPunct="1">
      <a:defRPr sz="2200" kern="1200">
        <a:solidFill>
          <a:schemeClr val="tx1"/>
        </a:solidFill>
        <a:latin typeface="+mn-lt"/>
        <a:ea typeface="+mn-ea"/>
        <a:cs typeface="+mn-cs"/>
      </a:defRPr>
    </a:lvl6pPr>
    <a:lvl7pPr marL="3160116" algn="l" defTabSz="1053372" rtl="0" eaLnBrk="1" latinLnBrk="0" hangingPunct="1">
      <a:defRPr sz="2200" kern="1200">
        <a:solidFill>
          <a:schemeClr val="tx1"/>
        </a:solidFill>
        <a:latin typeface="+mn-lt"/>
        <a:ea typeface="+mn-ea"/>
        <a:cs typeface="+mn-cs"/>
      </a:defRPr>
    </a:lvl7pPr>
    <a:lvl8pPr marL="3686802" algn="l" defTabSz="1053372" rtl="0" eaLnBrk="1" latinLnBrk="0" hangingPunct="1">
      <a:defRPr sz="2200" kern="1200">
        <a:solidFill>
          <a:schemeClr val="tx1"/>
        </a:solidFill>
        <a:latin typeface="+mn-lt"/>
        <a:ea typeface="+mn-ea"/>
        <a:cs typeface="+mn-cs"/>
      </a:defRPr>
    </a:lvl8pPr>
    <a:lvl9pPr marL="4213487" algn="l" defTabSz="1053372"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650A"/>
    <a:srgbClr val="D64738"/>
    <a:srgbClr val="D72D1B"/>
    <a:srgbClr val="CD0530"/>
    <a:srgbClr val="C0D30F"/>
    <a:srgbClr val="0F60E3"/>
    <a:srgbClr val="09AF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522" autoAdjust="0"/>
    <p:restoredTop sz="94660"/>
  </p:normalViewPr>
  <p:slideViewPr>
    <p:cSldViewPr>
      <p:cViewPr varScale="1">
        <p:scale>
          <a:sx n="68" d="100"/>
          <a:sy n="68" d="100"/>
        </p:scale>
        <p:origin x="-1092" y="-96"/>
      </p:cViewPr>
      <p:guideLst>
        <p:guide orient="horz" pos="2161"/>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80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3AD635-9515-433C-AAF4-4F92A121118D}" type="datetimeFigureOut">
              <a:rPr lang="en-US" smtClean="0"/>
              <a:pPr/>
              <a:t>12/14/2018</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BF201C-21FC-4AB7-A4DC-09E41B8CBEB0}" type="slidenum">
              <a:rPr lang="en-IN" smtClean="0"/>
              <a:pPr/>
              <a:t>‹#›</a:t>
            </a:fld>
            <a:endParaRPr lang="en-IN"/>
          </a:p>
        </p:txBody>
      </p:sp>
    </p:spTree>
    <p:extLst>
      <p:ext uri="{BB962C8B-B14F-4D97-AF65-F5344CB8AC3E}">
        <p14:creationId xmlns:p14="http://schemas.microsoft.com/office/powerpoint/2010/main" xmlns="" val="1557716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92A6F-8664-4CF8-9F76-9949ED78263D}" type="datetimeFigureOut">
              <a:rPr lang="en-US" smtClean="0"/>
              <a:pPr/>
              <a:t>12/14/2018</a:t>
            </a:fld>
            <a:endParaRPr lang="en-IN"/>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ABFFD1-B67B-44AA-AD7E-EF9D71FCFFF3}" type="slidenum">
              <a:rPr lang="en-IN" smtClean="0"/>
              <a:pPr/>
              <a:t>‹#›</a:t>
            </a:fld>
            <a:endParaRPr lang="en-IN"/>
          </a:p>
        </p:txBody>
      </p:sp>
    </p:spTree>
    <p:extLst>
      <p:ext uri="{BB962C8B-B14F-4D97-AF65-F5344CB8AC3E}">
        <p14:creationId xmlns:p14="http://schemas.microsoft.com/office/powerpoint/2010/main" xmlns="" val="4291891845"/>
      </p:ext>
    </p:extLst>
  </p:cSld>
  <p:clrMap bg1="lt1" tx1="dk1" bg2="lt2" tx2="dk2" accent1="accent1" accent2="accent2" accent3="accent3" accent4="accent4" accent5="accent5" accent6="accent6" hlink="hlink" folHlink="folHlink"/>
  <p:notesStyle>
    <a:lvl1pPr marL="0" algn="l" defTabSz="1053372" rtl="0" eaLnBrk="1" latinLnBrk="0" hangingPunct="1">
      <a:defRPr sz="1400" kern="1200">
        <a:solidFill>
          <a:schemeClr val="tx1"/>
        </a:solidFill>
        <a:latin typeface="+mn-lt"/>
        <a:ea typeface="+mn-ea"/>
        <a:cs typeface="+mn-cs"/>
      </a:defRPr>
    </a:lvl1pPr>
    <a:lvl2pPr marL="526686" algn="l" defTabSz="1053372" rtl="0" eaLnBrk="1" latinLnBrk="0" hangingPunct="1">
      <a:defRPr sz="1400" kern="1200">
        <a:solidFill>
          <a:schemeClr val="tx1"/>
        </a:solidFill>
        <a:latin typeface="+mn-lt"/>
        <a:ea typeface="+mn-ea"/>
        <a:cs typeface="+mn-cs"/>
      </a:defRPr>
    </a:lvl2pPr>
    <a:lvl3pPr marL="1053372" algn="l" defTabSz="1053372" rtl="0" eaLnBrk="1" latinLnBrk="0" hangingPunct="1">
      <a:defRPr sz="1400" kern="1200">
        <a:solidFill>
          <a:schemeClr val="tx1"/>
        </a:solidFill>
        <a:latin typeface="+mn-lt"/>
        <a:ea typeface="+mn-ea"/>
        <a:cs typeface="+mn-cs"/>
      </a:defRPr>
    </a:lvl3pPr>
    <a:lvl4pPr marL="1580058" algn="l" defTabSz="1053372" rtl="0" eaLnBrk="1" latinLnBrk="0" hangingPunct="1">
      <a:defRPr sz="1400" kern="1200">
        <a:solidFill>
          <a:schemeClr val="tx1"/>
        </a:solidFill>
        <a:latin typeface="+mn-lt"/>
        <a:ea typeface="+mn-ea"/>
        <a:cs typeface="+mn-cs"/>
      </a:defRPr>
    </a:lvl4pPr>
    <a:lvl5pPr marL="2106744" algn="l" defTabSz="1053372" rtl="0" eaLnBrk="1" latinLnBrk="0" hangingPunct="1">
      <a:defRPr sz="1400" kern="1200">
        <a:solidFill>
          <a:schemeClr val="tx1"/>
        </a:solidFill>
        <a:latin typeface="+mn-lt"/>
        <a:ea typeface="+mn-ea"/>
        <a:cs typeface="+mn-cs"/>
      </a:defRPr>
    </a:lvl5pPr>
    <a:lvl6pPr marL="2633429" algn="l" defTabSz="1053372" rtl="0" eaLnBrk="1" latinLnBrk="0" hangingPunct="1">
      <a:defRPr sz="1400" kern="1200">
        <a:solidFill>
          <a:schemeClr val="tx1"/>
        </a:solidFill>
        <a:latin typeface="+mn-lt"/>
        <a:ea typeface="+mn-ea"/>
        <a:cs typeface="+mn-cs"/>
      </a:defRPr>
    </a:lvl6pPr>
    <a:lvl7pPr marL="3160116" algn="l" defTabSz="1053372" rtl="0" eaLnBrk="1" latinLnBrk="0" hangingPunct="1">
      <a:defRPr sz="1400" kern="1200">
        <a:solidFill>
          <a:schemeClr val="tx1"/>
        </a:solidFill>
        <a:latin typeface="+mn-lt"/>
        <a:ea typeface="+mn-ea"/>
        <a:cs typeface="+mn-cs"/>
      </a:defRPr>
    </a:lvl7pPr>
    <a:lvl8pPr marL="3686802" algn="l" defTabSz="1053372" rtl="0" eaLnBrk="1" latinLnBrk="0" hangingPunct="1">
      <a:defRPr sz="1400" kern="1200">
        <a:solidFill>
          <a:schemeClr val="tx1"/>
        </a:solidFill>
        <a:latin typeface="+mn-lt"/>
        <a:ea typeface="+mn-ea"/>
        <a:cs typeface="+mn-cs"/>
      </a:defRPr>
    </a:lvl8pPr>
    <a:lvl9pPr marL="4213487" algn="l" defTabSz="105337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EABFFD1-B67B-44AA-AD7E-EF9D71FCFFF3}" type="slidenum">
              <a:rPr lang="en-IN" smtClean="0"/>
              <a:pPr/>
              <a:t>3</a:t>
            </a:fld>
            <a:endParaRPr lang="en-IN" dirty="0"/>
          </a:p>
        </p:txBody>
      </p:sp>
    </p:spTree>
    <p:extLst>
      <p:ext uri="{BB962C8B-B14F-4D97-AF65-F5344CB8AC3E}">
        <p14:creationId xmlns:p14="http://schemas.microsoft.com/office/powerpoint/2010/main" xmlns="" val="168575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5"/>
            <a:ext cx="10361851" cy="1470364"/>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563" y="3887101"/>
            <a:ext cx="8533289" cy="1753006"/>
          </a:xfrm>
        </p:spPr>
        <p:txBody>
          <a:bodyPr/>
          <a:lstStyle>
            <a:lvl1pPr marL="0" indent="0" algn="ctr">
              <a:buNone/>
              <a:defRPr>
                <a:solidFill>
                  <a:schemeClr val="tx1">
                    <a:tint val="75000"/>
                  </a:schemeClr>
                </a:solidFill>
              </a:defRPr>
            </a:lvl1pPr>
            <a:lvl2pPr marL="526686" indent="0" algn="ctr">
              <a:buNone/>
              <a:defRPr>
                <a:solidFill>
                  <a:schemeClr val="tx1">
                    <a:tint val="75000"/>
                  </a:schemeClr>
                </a:solidFill>
              </a:defRPr>
            </a:lvl2pPr>
            <a:lvl3pPr marL="1053372" indent="0" algn="ctr">
              <a:buNone/>
              <a:defRPr>
                <a:solidFill>
                  <a:schemeClr val="tx1">
                    <a:tint val="75000"/>
                  </a:schemeClr>
                </a:solidFill>
              </a:defRPr>
            </a:lvl3pPr>
            <a:lvl4pPr marL="1580058" indent="0" algn="ctr">
              <a:buNone/>
              <a:defRPr>
                <a:solidFill>
                  <a:schemeClr val="tx1">
                    <a:tint val="75000"/>
                  </a:schemeClr>
                </a:solidFill>
              </a:defRPr>
            </a:lvl4pPr>
            <a:lvl5pPr marL="2106744" indent="0" algn="ctr">
              <a:buNone/>
              <a:defRPr>
                <a:solidFill>
                  <a:schemeClr val="tx1">
                    <a:tint val="75000"/>
                  </a:schemeClr>
                </a:solidFill>
              </a:defRPr>
            </a:lvl5pPr>
            <a:lvl6pPr marL="2633429" indent="0" algn="ctr">
              <a:buNone/>
              <a:defRPr>
                <a:solidFill>
                  <a:schemeClr val="tx1">
                    <a:tint val="75000"/>
                  </a:schemeClr>
                </a:solidFill>
              </a:defRPr>
            </a:lvl6pPr>
            <a:lvl7pPr marL="3160116" indent="0" algn="ctr">
              <a:buNone/>
              <a:defRPr>
                <a:solidFill>
                  <a:schemeClr val="tx1">
                    <a:tint val="75000"/>
                  </a:schemeClr>
                </a:solidFill>
              </a:defRPr>
            </a:lvl7pPr>
            <a:lvl8pPr marL="3686802" indent="0" algn="ctr">
              <a:buNone/>
              <a:defRPr>
                <a:solidFill>
                  <a:schemeClr val="tx1">
                    <a:tint val="75000"/>
                  </a:schemeClr>
                </a:solidFill>
              </a:defRPr>
            </a:lvl8pPr>
            <a:lvl9pPr marL="4213487"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B0A4E8F-1C86-4AC5-AB18-CFB99478C685}" type="datetimeFigureOut">
              <a:rPr lang="en-US" smtClean="0"/>
              <a:pPr/>
              <a:t>12/14/2018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B2AAAE-078D-4C3E-B20A-4B21DB6ED926}"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B0A4E8F-1C86-4AC5-AB18-CFB99478C685}" type="datetimeFigureOut">
              <a:rPr lang="en-US" smtClean="0"/>
              <a:pPr/>
              <a:t>12/14/2018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B2AAAE-078D-4C3E-B20A-4B21DB6ED92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1" y="274711"/>
            <a:ext cx="2742843" cy="585287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522" y="274711"/>
            <a:ext cx="8025355" cy="58528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B0A4E8F-1C86-4AC5-AB18-CFB99478C685}" type="datetimeFigureOut">
              <a:rPr lang="en-US" smtClean="0"/>
              <a:pPr/>
              <a:t>12/14/2018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B2AAAE-078D-4C3E-B20A-4B21DB6ED926}"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0" name="Rectangle 219">
            <a:extLst>
              <a:ext uri="{FF2B5EF4-FFF2-40B4-BE49-F238E27FC236}">
                <a16:creationId xmlns="" xmlns:a16="http://schemas.microsoft.com/office/drawing/2014/main" id="{E970CBB1-3F25-44EF-A6B8-2219DE80F1E6}"/>
              </a:ext>
            </a:extLst>
          </p:cNvPr>
          <p:cNvSpPr/>
          <p:nvPr userDrawn="1"/>
        </p:nvSpPr>
        <p:spPr>
          <a:xfrm>
            <a:off x="1" y="0"/>
            <a:ext cx="12190413" cy="6859588"/>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US"/>
          </a:p>
        </p:txBody>
      </p:sp>
      <p:sp>
        <p:nvSpPr>
          <p:cNvPr id="221" name="Arc 220">
            <a:extLst>
              <a:ext uri="{FF2B5EF4-FFF2-40B4-BE49-F238E27FC236}">
                <a16:creationId xmlns="" xmlns:a16="http://schemas.microsoft.com/office/drawing/2014/main" id="{32E2B889-41FC-4724-93F6-48A4DEF90230}"/>
              </a:ext>
            </a:extLst>
          </p:cNvPr>
          <p:cNvSpPr/>
          <p:nvPr userDrawn="1"/>
        </p:nvSpPr>
        <p:spPr>
          <a:xfrm>
            <a:off x="8300709" y="-866469"/>
            <a:ext cx="4066144" cy="4067615"/>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lIns="105337" tIns="52669" rIns="105337" bIns="52669" rtlCol="0" anchor="ctr"/>
          <a:lstStyle/>
          <a:p>
            <a:pPr algn="ctr"/>
            <a:endParaRPr lang="en-US"/>
          </a:p>
        </p:txBody>
      </p:sp>
    </p:spTree>
    <p:extLst>
      <p:ext uri="{BB962C8B-B14F-4D97-AF65-F5344CB8AC3E}">
        <p14:creationId xmlns:p14="http://schemas.microsoft.com/office/powerpoint/2010/main" xmlns="" val="93675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3767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A0E8D5F8-DCBB-4697-978C-9F18383C891F}"/>
              </a:ext>
            </a:extLst>
          </p:cNvPr>
          <p:cNvSpPr/>
          <p:nvPr userDrawn="1"/>
        </p:nvSpPr>
        <p:spPr>
          <a:xfrm>
            <a:off x="2" y="161359"/>
            <a:ext cx="11189708" cy="1026275"/>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US"/>
          </a:p>
        </p:txBody>
      </p:sp>
      <p:sp>
        <p:nvSpPr>
          <p:cNvPr id="2" name="Text Placeholder 9"/>
          <p:cNvSpPr>
            <a:spLocks noGrp="1"/>
          </p:cNvSpPr>
          <p:nvPr>
            <p:ph type="body" sz="quarter" idx="10" hasCustomPrompt="1"/>
          </p:nvPr>
        </p:nvSpPr>
        <p:spPr>
          <a:xfrm>
            <a:off x="2120460" y="339589"/>
            <a:ext cx="9774718" cy="724413"/>
          </a:xfrm>
          <a:prstGeom prst="rect">
            <a:avLst/>
          </a:prstGeom>
        </p:spPr>
        <p:txBody>
          <a:bodyPr anchor="ctr"/>
          <a:lstStyle>
            <a:lvl1pPr marL="0" indent="0" algn="l">
              <a:buNone/>
              <a:defRPr sz="62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 xmlns:a16="http://schemas.microsoft.com/office/drawing/2014/main" id="{1FC942A5-2D0D-4483-A217-3F3729323734}"/>
              </a:ext>
            </a:extLst>
          </p:cNvPr>
          <p:cNvSpPr/>
          <p:nvPr userDrawn="1"/>
        </p:nvSpPr>
        <p:spPr>
          <a:xfrm>
            <a:off x="3" y="161359"/>
            <a:ext cx="1667866" cy="1026275"/>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US"/>
          </a:p>
        </p:txBody>
      </p:sp>
      <p:sp>
        <p:nvSpPr>
          <p:cNvPr id="9" name="Freeform: Shape 8">
            <a:extLst>
              <a:ext uri="{FF2B5EF4-FFF2-40B4-BE49-F238E27FC236}">
                <a16:creationId xmlns="" xmlns:a16="http://schemas.microsoft.com/office/drawing/2014/main" id="{A01515AE-4193-4204-AAE3-28BCF655ED34}"/>
              </a:ext>
            </a:extLst>
          </p:cNvPr>
          <p:cNvSpPr/>
          <p:nvPr userDrawn="1"/>
        </p:nvSpPr>
        <p:spPr>
          <a:xfrm>
            <a:off x="11287503" y="161359"/>
            <a:ext cx="902913" cy="1026275"/>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US"/>
          </a:p>
        </p:txBody>
      </p:sp>
    </p:spTree>
    <p:extLst>
      <p:ext uri="{BB962C8B-B14F-4D97-AF65-F5344CB8AC3E}">
        <p14:creationId xmlns:p14="http://schemas.microsoft.com/office/powerpoint/2010/main" xmlns="" val="13102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19454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92273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Images and Contents Layout">
    <p:bg>
      <p:bgPr>
        <a:solidFill>
          <a:schemeClr val="accent1">
            <a:alpha val="9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3213721"/>
            <a:ext cx="12190413" cy="31070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제목 1"/>
          <p:cNvSpPr>
            <a:spLocks noGrp="1"/>
          </p:cNvSpPr>
          <p:nvPr>
            <p:ph type="title" hasCustomPrompt="1"/>
          </p:nvPr>
        </p:nvSpPr>
        <p:spPr>
          <a:xfrm>
            <a:off x="0" y="269915"/>
            <a:ext cx="12190413" cy="711042"/>
          </a:xfrm>
          <a:prstGeom prst="rect">
            <a:avLst/>
          </a:prstGeom>
        </p:spPr>
        <p:txBody>
          <a:bodyPr anchor="ctr">
            <a:noAutofit/>
          </a:bodyPr>
          <a:lstStyle>
            <a:lvl1pPr algn="ctr">
              <a:defRPr sz="4400" b="0" baseline="0">
                <a:solidFill>
                  <a:schemeClr val="accent4"/>
                </a:solidFill>
                <a:latin typeface="+mj-lt"/>
                <a:cs typeface="Arial" pitchFamily="34" charset="0"/>
              </a:defRPr>
            </a:lvl1pPr>
          </a:lstStyle>
          <a:p>
            <a:r>
              <a:rPr lang="en-US" altLang="ko-KR" dirty="0"/>
              <a:t>IMAGES AND CONTENTS</a:t>
            </a:r>
            <a:endParaRPr lang="ko-KR" altLang="en-US" dirty="0"/>
          </a:p>
        </p:txBody>
      </p:sp>
      <p:grpSp>
        <p:nvGrpSpPr>
          <p:cNvPr id="2" name="Group 5">
            <a:extLst>
              <a:ext uri="{FF2B5EF4-FFF2-40B4-BE49-F238E27FC236}">
                <a16:creationId xmlns:a16="http://schemas.microsoft.com/office/drawing/2014/main" xmlns="" id="{B5D53FA1-409A-4F5F-97C4-2399D18531AF}"/>
              </a:ext>
            </a:extLst>
          </p:cNvPr>
          <p:cNvGrpSpPr/>
          <p:nvPr userDrawn="1"/>
        </p:nvGrpSpPr>
        <p:grpSpPr>
          <a:xfrm>
            <a:off x="2187643" y="902702"/>
            <a:ext cx="7355709" cy="3752846"/>
            <a:chOff x="-612576" y="1705002"/>
            <a:chExt cx="5688632" cy="2537858"/>
          </a:xfrm>
        </p:grpSpPr>
        <p:sp>
          <p:nvSpPr>
            <p:cNvPr id="11" name="Oval 6">
              <a:extLst>
                <a:ext uri="{FF2B5EF4-FFF2-40B4-BE49-F238E27FC236}">
                  <a16:creationId xmlns:a16="http://schemas.microsoft.com/office/drawing/2014/main" xmlns="" id="{969FB361-09E7-4A75-BE80-810B6558E106}"/>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3" name="Picture 2" descr="E:\002-KIMS BUSINESS\000-B-KIMS-소스 분류-2014\00-kims-작업건별-재료모음\002-일러-모니터-모바일-타블렛\laptop-01.png">
              <a:extLst>
                <a:ext uri="{FF2B5EF4-FFF2-40B4-BE49-F238E27FC236}">
                  <a16:creationId xmlns:a16="http://schemas.microsoft.com/office/drawing/2014/main" xmlns="" id="{B0DD55B0-CC85-48EE-91A7-11167D6D7A5A}"/>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4" name="Picture Placeholder 2">
            <a:extLst>
              <a:ext uri="{FF2B5EF4-FFF2-40B4-BE49-F238E27FC236}">
                <a16:creationId xmlns:a16="http://schemas.microsoft.com/office/drawing/2014/main" xmlns="" id="{F90C4089-2A84-4438-930C-7392D1437CB4}"/>
              </a:ext>
            </a:extLst>
          </p:cNvPr>
          <p:cNvSpPr>
            <a:spLocks noGrp="1"/>
          </p:cNvSpPr>
          <p:nvPr>
            <p:ph type="pic" idx="11" hasCustomPrompt="1"/>
          </p:nvPr>
        </p:nvSpPr>
        <p:spPr>
          <a:xfrm>
            <a:off x="4170124" y="1367380"/>
            <a:ext cx="3535701" cy="2652491"/>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xmlns="" val="2880807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37F98B0-1969-4B0D-B39C-719F77064B57}"/>
              </a:ext>
            </a:extLst>
          </p:cNvPr>
          <p:cNvSpPr/>
          <p:nvPr userDrawn="1"/>
        </p:nvSpPr>
        <p:spPr>
          <a:xfrm>
            <a:off x="1" y="0"/>
            <a:ext cx="12190413" cy="6859588"/>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US" dirty="0"/>
          </a:p>
        </p:txBody>
      </p:sp>
      <p:sp>
        <p:nvSpPr>
          <p:cNvPr id="3" name="Arc 2">
            <a:extLst>
              <a:ext uri="{FF2B5EF4-FFF2-40B4-BE49-F238E27FC236}">
                <a16:creationId xmlns="" xmlns:a16="http://schemas.microsoft.com/office/drawing/2014/main" id="{A0175121-4C90-40A9-B147-E4149E5190AE}"/>
              </a:ext>
            </a:extLst>
          </p:cNvPr>
          <p:cNvSpPr/>
          <p:nvPr userDrawn="1"/>
        </p:nvSpPr>
        <p:spPr>
          <a:xfrm>
            <a:off x="8300709" y="-866469"/>
            <a:ext cx="4066144" cy="4067615"/>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lIns="105337" tIns="52669" rIns="105337" bIns="52669" rtlCol="0" anchor="ctr"/>
          <a:lstStyle/>
          <a:p>
            <a:pPr algn="ctr"/>
            <a:endParaRPr lang="en-US" dirty="0"/>
          </a:p>
        </p:txBody>
      </p:sp>
    </p:spTree>
    <p:extLst>
      <p:ext uri="{BB962C8B-B14F-4D97-AF65-F5344CB8AC3E}">
        <p14:creationId xmlns:p14="http://schemas.microsoft.com/office/powerpoint/2010/main" xmlns="" val="150956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B0A4E8F-1C86-4AC5-AB18-CFB99478C685}" type="datetimeFigureOut">
              <a:rPr lang="en-US" smtClean="0"/>
              <a:pPr/>
              <a:t>12/14/2018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B2AAAE-078D-4C3E-B20A-4B21DB6ED926}"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4"/>
            <a:ext cx="10361851" cy="1362391"/>
          </a:xfrm>
        </p:spPr>
        <p:txBody>
          <a:bodyPr anchor="t"/>
          <a:lstStyle>
            <a:lvl1pPr algn="l">
              <a:defRPr sz="4600" b="1" cap="all"/>
            </a:lvl1pPr>
          </a:lstStyle>
          <a:p>
            <a:r>
              <a:rPr lang="en-US" smtClean="0"/>
              <a:t>Click to edit Master title style</a:t>
            </a:r>
            <a:endParaRPr lang="en-IN"/>
          </a:p>
        </p:txBody>
      </p:sp>
      <p:sp>
        <p:nvSpPr>
          <p:cNvPr id="3" name="Text Placeholder 2"/>
          <p:cNvSpPr>
            <a:spLocks noGrp="1"/>
          </p:cNvSpPr>
          <p:nvPr>
            <p:ph type="body" idx="1"/>
          </p:nvPr>
        </p:nvSpPr>
        <p:spPr>
          <a:xfrm>
            <a:off x="962960" y="2907392"/>
            <a:ext cx="10361851" cy="1500536"/>
          </a:xfrm>
        </p:spPr>
        <p:txBody>
          <a:bodyPr anchor="b"/>
          <a:lstStyle>
            <a:lvl1pPr marL="0" indent="0">
              <a:buNone/>
              <a:defRPr sz="2400">
                <a:solidFill>
                  <a:schemeClr val="tx1">
                    <a:tint val="75000"/>
                  </a:schemeClr>
                </a:solidFill>
              </a:defRPr>
            </a:lvl1pPr>
            <a:lvl2pPr marL="526686" indent="0">
              <a:buNone/>
              <a:defRPr sz="2200">
                <a:solidFill>
                  <a:schemeClr val="tx1">
                    <a:tint val="75000"/>
                  </a:schemeClr>
                </a:solidFill>
              </a:defRPr>
            </a:lvl2pPr>
            <a:lvl3pPr marL="1053372" indent="0">
              <a:buNone/>
              <a:defRPr sz="2000">
                <a:solidFill>
                  <a:schemeClr val="tx1">
                    <a:tint val="75000"/>
                  </a:schemeClr>
                </a:solidFill>
              </a:defRPr>
            </a:lvl3pPr>
            <a:lvl4pPr marL="1580058" indent="0">
              <a:buNone/>
              <a:defRPr sz="1700">
                <a:solidFill>
                  <a:schemeClr val="tx1">
                    <a:tint val="75000"/>
                  </a:schemeClr>
                </a:solidFill>
              </a:defRPr>
            </a:lvl4pPr>
            <a:lvl5pPr marL="2106744" indent="0">
              <a:buNone/>
              <a:defRPr sz="1700">
                <a:solidFill>
                  <a:schemeClr val="tx1">
                    <a:tint val="75000"/>
                  </a:schemeClr>
                </a:solidFill>
              </a:defRPr>
            </a:lvl5pPr>
            <a:lvl6pPr marL="2633429" indent="0">
              <a:buNone/>
              <a:defRPr sz="1700">
                <a:solidFill>
                  <a:schemeClr val="tx1">
                    <a:tint val="75000"/>
                  </a:schemeClr>
                </a:solidFill>
              </a:defRPr>
            </a:lvl6pPr>
            <a:lvl7pPr marL="3160116" indent="0">
              <a:buNone/>
              <a:defRPr sz="1700">
                <a:solidFill>
                  <a:schemeClr val="tx1">
                    <a:tint val="75000"/>
                  </a:schemeClr>
                </a:solidFill>
              </a:defRPr>
            </a:lvl7pPr>
            <a:lvl8pPr marL="3686802" indent="0">
              <a:buNone/>
              <a:defRPr sz="1700">
                <a:solidFill>
                  <a:schemeClr val="tx1">
                    <a:tint val="75000"/>
                  </a:schemeClr>
                </a:solidFill>
              </a:defRPr>
            </a:lvl8pPr>
            <a:lvl9pPr marL="4213487"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A4E8F-1C86-4AC5-AB18-CFB99478C685}" type="datetimeFigureOut">
              <a:rPr lang="en-US" smtClean="0"/>
              <a:pPr/>
              <a:t>12/14/2018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AB2AAAE-078D-4C3E-B20A-4B21DB6ED926}"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522" y="1600571"/>
            <a:ext cx="5384099" cy="4527013"/>
          </a:xfrm>
        </p:spPr>
        <p:txBody>
          <a:bodyPr/>
          <a:lstStyle>
            <a:lvl1pPr>
              <a:defRPr sz="31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6794" y="1600571"/>
            <a:ext cx="5384099" cy="4527013"/>
          </a:xfrm>
        </p:spPr>
        <p:txBody>
          <a:bodyPr/>
          <a:lstStyle>
            <a:lvl1pPr>
              <a:defRPr sz="31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B0A4E8F-1C86-4AC5-AB18-CFB99478C685}" type="datetimeFigureOut">
              <a:rPr lang="en-US" smtClean="0"/>
              <a:pPr/>
              <a:t>12/14/2018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AB2AAAE-078D-4C3E-B20A-4B21DB6ED926}"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523" y="1535471"/>
            <a:ext cx="5386217" cy="639914"/>
          </a:xfrm>
        </p:spPr>
        <p:txBody>
          <a:bodyPr anchor="b"/>
          <a:lstStyle>
            <a:lvl1pPr marL="0" indent="0">
              <a:buNone/>
              <a:defRPr sz="2900" b="1"/>
            </a:lvl1pPr>
            <a:lvl2pPr marL="526686" indent="0">
              <a:buNone/>
              <a:defRPr sz="2400" b="1"/>
            </a:lvl2pPr>
            <a:lvl3pPr marL="1053372" indent="0">
              <a:buNone/>
              <a:defRPr sz="2200" b="1"/>
            </a:lvl3pPr>
            <a:lvl4pPr marL="1580058" indent="0">
              <a:buNone/>
              <a:defRPr sz="2000" b="1"/>
            </a:lvl4pPr>
            <a:lvl5pPr marL="2106744" indent="0">
              <a:buNone/>
              <a:defRPr sz="2000" b="1"/>
            </a:lvl5pPr>
            <a:lvl6pPr marL="2633429" indent="0">
              <a:buNone/>
              <a:defRPr sz="2000" b="1"/>
            </a:lvl6pPr>
            <a:lvl7pPr marL="3160116" indent="0">
              <a:buNone/>
              <a:defRPr sz="2000" b="1"/>
            </a:lvl7pPr>
            <a:lvl8pPr marL="3686802" indent="0">
              <a:buNone/>
              <a:defRPr sz="2000" b="1"/>
            </a:lvl8pPr>
            <a:lvl9pPr marL="4213487"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09523" y="2175385"/>
            <a:ext cx="5386217" cy="3952200"/>
          </a:xfrm>
        </p:spPr>
        <p:txBody>
          <a:bodyPr/>
          <a:lstStyle>
            <a:lvl1pPr>
              <a:defRPr sz="29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2564" y="1535471"/>
            <a:ext cx="5388332" cy="639914"/>
          </a:xfrm>
        </p:spPr>
        <p:txBody>
          <a:bodyPr anchor="b"/>
          <a:lstStyle>
            <a:lvl1pPr marL="0" indent="0">
              <a:buNone/>
              <a:defRPr sz="2900" b="1"/>
            </a:lvl1pPr>
            <a:lvl2pPr marL="526686" indent="0">
              <a:buNone/>
              <a:defRPr sz="2400" b="1"/>
            </a:lvl2pPr>
            <a:lvl3pPr marL="1053372" indent="0">
              <a:buNone/>
              <a:defRPr sz="2200" b="1"/>
            </a:lvl3pPr>
            <a:lvl4pPr marL="1580058" indent="0">
              <a:buNone/>
              <a:defRPr sz="2000" b="1"/>
            </a:lvl4pPr>
            <a:lvl5pPr marL="2106744" indent="0">
              <a:buNone/>
              <a:defRPr sz="2000" b="1"/>
            </a:lvl5pPr>
            <a:lvl6pPr marL="2633429" indent="0">
              <a:buNone/>
              <a:defRPr sz="2000" b="1"/>
            </a:lvl6pPr>
            <a:lvl7pPr marL="3160116" indent="0">
              <a:buNone/>
              <a:defRPr sz="2000" b="1"/>
            </a:lvl7pPr>
            <a:lvl8pPr marL="3686802" indent="0">
              <a:buNone/>
              <a:defRPr sz="2000" b="1"/>
            </a:lvl8pPr>
            <a:lvl9pPr marL="4213487"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192564" y="2175385"/>
            <a:ext cx="5388332" cy="3952200"/>
          </a:xfrm>
        </p:spPr>
        <p:txBody>
          <a:bodyPr/>
          <a:lstStyle>
            <a:lvl1pPr>
              <a:defRPr sz="29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B0A4E8F-1C86-4AC5-AB18-CFB99478C685}" type="datetimeFigureOut">
              <a:rPr lang="en-US" smtClean="0"/>
              <a:pPr/>
              <a:t>12/14/2018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AB2AAAE-078D-4C3E-B20A-4B21DB6ED926}"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B0A4E8F-1C86-4AC5-AB18-CFB99478C685}" type="datetimeFigureOut">
              <a:rPr lang="en-US" smtClean="0"/>
              <a:pPr/>
              <a:t>12/14/2018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AB2AAAE-078D-4C3E-B20A-4B21DB6ED926}"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A4E8F-1C86-4AC5-AB18-CFB99478C685}" type="datetimeFigureOut">
              <a:rPr lang="en-US" smtClean="0"/>
              <a:pPr/>
              <a:t>12/14/2018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AB2AAAE-078D-4C3E-B20A-4B21DB6ED92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7"/>
            <a:ext cx="4010562" cy="1162319"/>
          </a:xfrm>
        </p:spPr>
        <p:txBody>
          <a:bodyPr anchor="b"/>
          <a:lstStyle>
            <a:lvl1pPr algn="l">
              <a:defRPr sz="2400" b="1"/>
            </a:lvl1pPr>
          </a:lstStyle>
          <a:p>
            <a:r>
              <a:rPr lang="en-US" smtClean="0"/>
              <a:t>Click to edit Master title style</a:t>
            </a:r>
            <a:endParaRPr lang="en-IN"/>
          </a:p>
        </p:txBody>
      </p:sp>
      <p:sp>
        <p:nvSpPr>
          <p:cNvPr id="3" name="Content Placeholder 2"/>
          <p:cNvSpPr>
            <a:spLocks noGrp="1"/>
          </p:cNvSpPr>
          <p:nvPr>
            <p:ph idx="1"/>
          </p:nvPr>
        </p:nvSpPr>
        <p:spPr>
          <a:xfrm>
            <a:off x="4766115" y="273120"/>
            <a:ext cx="6814781" cy="5854468"/>
          </a:xfrm>
        </p:spPr>
        <p:txBody>
          <a:bodyPr/>
          <a:lstStyle>
            <a:lvl1pPr>
              <a:defRPr sz="3600"/>
            </a:lvl1pPr>
            <a:lvl2pPr>
              <a:defRPr sz="31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524" y="1435439"/>
            <a:ext cx="4010562" cy="4692149"/>
          </a:xfrm>
        </p:spPr>
        <p:txBody>
          <a:bodyPr/>
          <a:lstStyle>
            <a:lvl1pPr marL="0" indent="0">
              <a:buNone/>
              <a:defRPr sz="1700"/>
            </a:lvl1pPr>
            <a:lvl2pPr marL="526686" indent="0">
              <a:buNone/>
              <a:defRPr sz="1400"/>
            </a:lvl2pPr>
            <a:lvl3pPr marL="1053372" indent="0">
              <a:buNone/>
              <a:defRPr sz="1200"/>
            </a:lvl3pPr>
            <a:lvl4pPr marL="1580058" indent="0">
              <a:buNone/>
              <a:defRPr sz="900"/>
            </a:lvl4pPr>
            <a:lvl5pPr marL="2106744" indent="0">
              <a:buNone/>
              <a:defRPr sz="900"/>
            </a:lvl5pPr>
            <a:lvl6pPr marL="2633429" indent="0">
              <a:buNone/>
              <a:defRPr sz="900"/>
            </a:lvl6pPr>
            <a:lvl7pPr marL="3160116" indent="0">
              <a:buNone/>
              <a:defRPr sz="900"/>
            </a:lvl7pPr>
            <a:lvl8pPr marL="3686802" indent="0">
              <a:buNone/>
              <a:defRPr sz="900"/>
            </a:lvl8pPr>
            <a:lvl9pPr marL="42134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A4E8F-1C86-4AC5-AB18-CFB99478C685}" type="datetimeFigureOut">
              <a:rPr lang="en-US" smtClean="0"/>
              <a:pPr/>
              <a:t>12/14/2018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AB2AAAE-078D-4C3E-B20A-4B21DB6ED926}"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5" y="4801716"/>
            <a:ext cx="7314248" cy="566869"/>
          </a:xfrm>
        </p:spPr>
        <p:txBody>
          <a:bodyPr anchor="b"/>
          <a:lstStyle>
            <a:lvl1pPr algn="l">
              <a:defRPr sz="2400" b="1"/>
            </a:lvl1pPr>
          </a:lstStyle>
          <a:p>
            <a:r>
              <a:rPr lang="en-US" smtClean="0"/>
              <a:t>Click to edit Master title style</a:t>
            </a:r>
            <a:endParaRPr lang="en-IN"/>
          </a:p>
        </p:txBody>
      </p:sp>
      <p:sp>
        <p:nvSpPr>
          <p:cNvPr id="3" name="Picture Placeholder 2"/>
          <p:cNvSpPr>
            <a:spLocks noGrp="1"/>
          </p:cNvSpPr>
          <p:nvPr>
            <p:ph type="pic" idx="1"/>
          </p:nvPr>
        </p:nvSpPr>
        <p:spPr>
          <a:xfrm>
            <a:off x="2389405" y="612915"/>
            <a:ext cx="7314248" cy="4115753"/>
          </a:xfrm>
        </p:spPr>
        <p:txBody>
          <a:bodyPr/>
          <a:lstStyle>
            <a:lvl1pPr marL="0" indent="0">
              <a:buNone/>
              <a:defRPr sz="3600"/>
            </a:lvl1pPr>
            <a:lvl2pPr marL="526686" indent="0">
              <a:buNone/>
              <a:defRPr sz="3100"/>
            </a:lvl2pPr>
            <a:lvl3pPr marL="1053372" indent="0">
              <a:buNone/>
              <a:defRPr sz="2900"/>
            </a:lvl3pPr>
            <a:lvl4pPr marL="1580058" indent="0">
              <a:buNone/>
              <a:defRPr sz="2400"/>
            </a:lvl4pPr>
            <a:lvl5pPr marL="2106744" indent="0">
              <a:buNone/>
              <a:defRPr sz="2400"/>
            </a:lvl5pPr>
            <a:lvl6pPr marL="2633429" indent="0">
              <a:buNone/>
              <a:defRPr sz="2400"/>
            </a:lvl6pPr>
            <a:lvl7pPr marL="3160116" indent="0">
              <a:buNone/>
              <a:defRPr sz="2400"/>
            </a:lvl7pPr>
            <a:lvl8pPr marL="3686802" indent="0">
              <a:buNone/>
              <a:defRPr sz="2400"/>
            </a:lvl8pPr>
            <a:lvl9pPr marL="4213487" indent="0">
              <a:buNone/>
              <a:defRPr sz="2400"/>
            </a:lvl9pPr>
          </a:lstStyle>
          <a:p>
            <a:endParaRPr lang="en-IN"/>
          </a:p>
        </p:txBody>
      </p:sp>
      <p:sp>
        <p:nvSpPr>
          <p:cNvPr id="4" name="Text Placeholder 3"/>
          <p:cNvSpPr>
            <a:spLocks noGrp="1"/>
          </p:cNvSpPr>
          <p:nvPr>
            <p:ph type="body" sz="half" idx="2"/>
          </p:nvPr>
        </p:nvSpPr>
        <p:spPr>
          <a:xfrm>
            <a:off x="2389405" y="5368585"/>
            <a:ext cx="7314248" cy="805050"/>
          </a:xfrm>
        </p:spPr>
        <p:txBody>
          <a:bodyPr/>
          <a:lstStyle>
            <a:lvl1pPr marL="0" indent="0">
              <a:buNone/>
              <a:defRPr sz="1700"/>
            </a:lvl1pPr>
            <a:lvl2pPr marL="526686" indent="0">
              <a:buNone/>
              <a:defRPr sz="1400"/>
            </a:lvl2pPr>
            <a:lvl3pPr marL="1053372" indent="0">
              <a:buNone/>
              <a:defRPr sz="1200"/>
            </a:lvl3pPr>
            <a:lvl4pPr marL="1580058" indent="0">
              <a:buNone/>
              <a:defRPr sz="900"/>
            </a:lvl4pPr>
            <a:lvl5pPr marL="2106744" indent="0">
              <a:buNone/>
              <a:defRPr sz="900"/>
            </a:lvl5pPr>
            <a:lvl6pPr marL="2633429" indent="0">
              <a:buNone/>
              <a:defRPr sz="900"/>
            </a:lvl6pPr>
            <a:lvl7pPr marL="3160116" indent="0">
              <a:buNone/>
              <a:defRPr sz="900"/>
            </a:lvl7pPr>
            <a:lvl8pPr marL="3686802" indent="0">
              <a:buNone/>
              <a:defRPr sz="900"/>
            </a:lvl8pPr>
            <a:lvl9pPr marL="42134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A4E8F-1C86-4AC5-AB18-CFB99478C685}" type="datetimeFigureOut">
              <a:rPr lang="en-US" smtClean="0"/>
              <a:pPr/>
              <a:t>12/14/2018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AB2AAAE-078D-4C3E-B20A-4B21DB6ED926}"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99"/>
            <a:ext cx="10971372" cy="1143265"/>
          </a:xfrm>
          <a:prstGeom prst="rect">
            <a:avLst/>
          </a:prstGeom>
        </p:spPr>
        <p:txBody>
          <a:bodyPr vert="horz" lIns="105337" tIns="52669" rIns="105337" bIns="52669"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521" y="1600571"/>
            <a:ext cx="10971372" cy="4527013"/>
          </a:xfrm>
          <a:prstGeom prst="rect">
            <a:avLst/>
          </a:prstGeom>
        </p:spPr>
        <p:txBody>
          <a:bodyPr vert="horz" lIns="105337" tIns="52669" rIns="105337" bIns="526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520" y="6357831"/>
            <a:ext cx="2844430" cy="365208"/>
          </a:xfrm>
          <a:prstGeom prst="rect">
            <a:avLst/>
          </a:prstGeom>
        </p:spPr>
        <p:txBody>
          <a:bodyPr vert="horz" lIns="105337" tIns="52669" rIns="105337" bIns="52669" rtlCol="0" anchor="ctr"/>
          <a:lstStyle>
            <a:lvl1pPr algn="l">
              <a:defRPr sz="1400">
                <a:solidFill>
                  <a:schemeClr val="tx1">
                    <a:tint val="75000"/>
                  </a:schemeClr>
                </a:solidFill>
              </a:defRPr>
            </a:lvl1pPr>
          </a:lstStyle>
          <a:p>
            <a:fld id="{AB0A4E8F-1C86-4AC5-AB18-CFB99478C685}" type="datetimeFigureOut">
              <a:rPr lang="en-US" smtClean="0"/>
              <a:pPr/>
              <a:t>12/14/2018</a:t>
            </a:fld>
            <a:endParaRPr lang="en-IN"/>
          </a:p>
        </p:txBody>
      </p:sp>
      <p:sp>
        <p:nvSpPr>
          <p:cNvPr id="5" name="Footer Placeholder 4"/>
          <p:cNvSpPr>
            <a:spLocks noGrp="1"/>
          </p:cNvSpPr>
          <p:nvPr>
            <p:ph type="ftr" sz="quarter" idx="3"/>
          </p:nvPr>
        </p:nvSpPr>
        <p:spPr>
          <a:xfrm>
            <a:off x="4165059" y="6357831"/>
            <a:ext cx="3860297" cy="365208"/>
          </a:xfrm>
          <a:prstGeom prst="rect">
            <a:avLst/>
          </a:prstGeom>
        </p:spPr>
        <p:txBody>
          <a:bodyPr vert="horz" lIns="105337" tIns="52669" rIns="105337" bIns="52669" rtlCol="0" anchor="ctr"/>
          <a:lstStyle>
            <a:lvl1pPr algn="ctr">
              <a:defRPr sz="14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36463" y="6357831"/>
            <a:ext cx="2844430" cy="365208"/>
          </a:xfrm>
          <a:prstGeom prst="rect">
            <a:avLst/>
          </a:prstGeom>
        </p:spPr>
        <p:txBody>
          <a:bodyPr vert="horz" lIns="105337" tIns="52669" rIns="105337" bIns="52669" rtlCol="0" anchor="ctr"/>
          <a:lstStyle>
            <a:lvl1pPr algn="r">
              <a:defRPr sz="1400">
                <a:solidFill>
                  <a:schemeClr val="tx1">
                    <a:tint val="75000"/>
                  </a:schemeClr>
                </a:solidFill>
              </a:defRPr>
            </a:lvl1pPr>
          </a:lstStyle>
          <a:p>
            <a:fld id="{5AB2AAAE-078D-4C3E-B20A-4B21DB6ED926}"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5" r:id="rId14"/>
    <p:sldLayoutId id="2147483667" r:id="rId15"/>
    <p:sldLayoutId id="2147483669" r:id="rId16"/>
    <p:sldLayoutId id="2147483670" r:id="rId17"/>
    <p:sldLayoutId id="2147483671" r:id="rId18"/>
  </p:sldLayoutIdLst>
  <p:txStyles>
    <p:titleStyle>
      <a:lvl1pPr algn="ctr" defTabSz="1053372" rtl="0" eaLnBrk="1" latinLnBrk="0" hangingPunct="1">
        <a:spcBef>
          <a:spcPct val="0"/>
        </a:spcBef>
        <a:buNone/>
        <a:defRPr sz="5100" kern="1200">
          <a:solidFill>
            <a:schemeClr val="tx1"/>
          </a:solidFill>
          <a:latin typeface="+mj-lt"/>
          <a:ea typeface="+mj-ea"/>
          <a:cs typeface="+mj-cs"/>
        </a:defRPr>
      </a:lvl1pPr>
    </p:titleStyle>
    <p:bodyStyle>
      <a:lvl1pPr marL="395015" indent="-395015" algn="l" defTabSz="1053372"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55865" indent="-329178" algn="l" defTabSz="1053372"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316715" indent="-263343" algn="l" defTabSz="105337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843400" indent="-263343" algn="l" defTabSz="105337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370087" indent="-263343" algn="l" defTabSz="105337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896773" indent="-263343" algn="l" defTabSz="105337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423458" indent="-263343" algn="l" defTabSz="105337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3950145" indent="-263343" algn="l" defTabSz="105337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476831" indent="-263343" algn="l" defTabSz="105337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53372" rtl="0" eaLnBrk="1" latinLnBrk="0" hangingPunct="1">
        <a:defRPr sz="2200" kern="1200">
          <a:solidFill>
            <a:schemeClr val="tx1"/>
          </a:solidFill>
          <a:latin typeface="+mn-lt"/>
          <a:ea typeface="+mn-ea"/>
          <a:cs typeface="+mn-cs"/>
        </a:defRPr>
      </a:lvl1pPr>
      <a:lvl2pPr marL="526686" algn="l" defTabSz="1053372" rtl="0" eaLnBrk="1" latinLnBrk="0" hangingPunct="1">
        <a:defRPr sz="2200" kern="1200">
          <a:solidFill>
            <a:schemeClr val="tx1"/>
          </a:solidFill>
          <a:latin typeface="+mn-lt"/>
          <a:ea typeface="+mn-ea"/>
          <a:cs typeface="+mn-cs"/>
        </a:defRPr>
      </a:lvl2pPr>
      <a:lvl3pPr marL="1053372" algn="l" defTabSz="1053372" rtl="0" eaLnBrk="1" latinLnBrk="0" hangingPunct="1">
        <a:defRPr sz="2200" kern="1200">
          <a:solidFill>
            <a:schemeClr val="tx1"/>
          </a:solidFill>
          <a:latin typeface="+mn-lt"/>
          <a:ea typeface="+mn-ea"/>
          <a:cs typeface="+mn-cs"/>
        </a:defRPr>
      </a:lvl3pPr>
      <a:lvl4pPr marL="1580058" algn="l" defTabSz="1053372" rtl="0" eaLnBrk="1" latinLnBrk="0" hangingPunct="1">
        <a:defRPr sz="2200" kern="1200">
          <a:solidFill>
            <a:schemeClr val="tx1"/>
          </a:solidFill>
          <a:latin typeface="+mn-lt"/>
          <a:ea typeface="+mn-ea"/>
          <a:cs typeface="+mn-cs"/>
        </a:defRPr>
      </a:lvl4pPr>
      <a:lvl5pPr marL="2106744" algn="l" defTabSz="1053372" rtl="0" eaLnBrk="1" latinLnBrk="0" hangingPunct="1">
        <a:defRPr sz="2200" kern="1200">
          <a:solidFill>
            <a:schemeClr val="tx1"/>
          </a:solidFill>
          <a:latin typeface="+mn-lt"/>
          <a:ea typeface="+mn-ea"/>
          <a:cs typeface="+mn-cs"/>
        </a:defRPr>
      </a:lvl5pPr>
      <a:lvl6pPr marL="2633429" algn="l" defTabSz="1053372" rtl="0" eaLnBrk="1" latinLnBrk="0" hangingPunct="1">
        <a:defRPr sz="2200" kern="1200">
          <a:solidFill>
            <a:schemeClr val="tx1"/>
          </a:solidFill>
          <a:latin typeface="+mn-lt"/>
          <a:ea typeface="+mn-ea"/>
          <a:cs typeface="+mn-cs"/>
        </a:defRPr>
      </a:lvl6pPr>
      <a:lvl7pPr marL="3160116" algn="l" defTabSz="1053372" rtl="0" eaLnBrk="1" latinLnBrk="0" hangingPunct="1">
        <a:defRPr sz="2200" kern="1200">
          <a:solidFill>
            <a:schemeClr val="tx1"/>
          </a:solidFill>
          <a:latin typeface="+mn-lt"/>
          <a:ea typeface="+mn-ea"/>
          <a:cs typeface="+mn-cs"/>
        </a:defRPr>
      </a:lvl7pPr>
      <a:lvl8pPr marL="3686802" algn="l" defTabSz="1053372" rtl="0" eaLnBrk="1" latinLnBrk="0" hangingPunct="1">
        <a:defRPr sz="2200" kern="1200">
          <a:solidFill>
            <a:schemeClr val="tx1"/>
          </a:solidFill>
          <a:latin typeface="+mn-lt"/>
          <a:ea typeface="+mn-ea"/>
          <a:cs typeface="+mn-cs"/>
        </a:defRPr>
      </a:lvl8pPr>
      <a:lvl9pPr marL="4213487" algn="l" defTabSz="105337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237" descr="bihar_logo.png"/>
          <p:cNvPicPr>
            <a:picLocks noChangeAspect="1"/>
          </p:cNvPicPr>
          <p:nvPr/>
        </p:nvPicPr>
        <p:blipFill>
          <a:blip r:embed="rId2"/>
          <a:stretch>
            <a:fillRect/>
          </a:stretch>
        </p:blipFill>
        <p:spPr>
          <a:xfrm>
            <a:off x="70659" y="1143778"/>
            <a:ext cx="6500742" cy="5357850"/>
          </a:xfrm>
          <a:prstGeom prst="rect">
            <a:avLst/>
          </a:prstGeom>
        </p:spPr>
      </p:pic>
      <p:pic>
        <p:nvPicPr>
          <p:cNvPr id="239" name="Picture 238" descr="biharsarkarlogo.png"/>
          <p:cNvPicPr>
            <a:picLocks noChangeAspect="1"/>
          </p:cNvPicPr>
          <p:nvPr/>
        </p:nvPicPr>
        <p:blipFill>
          <a:blip r:embed="rId3"/>
          <a:stretch>
            <a:fillRect/>
          </a:stretch>
        </p:blipFill>
        <p:spPr>
          <a:xfrm>
            <a:off x="9881420" y="286522"/>
            <a:ext cx="1261898" cy="1358029"/>
          </a:xfrm>
          <a:prstGeom prst="rect">
            <a:avLst/>
          </a:prstGeom>
        </p:spPr>
      </p:pic>
      <p:sp>
        <p:nvSpPr>
          <p:cNvPr id="240" name="TextBox 239"/>
          <p:cNvSpPr txBox="1"/>
          <p:nvPr/>
        </p:nvSpPr>
        <p:spPr>
          <a:xfrm>
            <a:off x="6285728" y="2572351"/>
            <a:ext cx="5619015" cy="1091252"/>
          </a:xfrm>
          <a:prstGeom prst="rect">
            <a:avLst/>
          </a:prstGeom>
          <a:noFill/>
        </p:spPr>
        <p:txBody>
          <a:bodyPr wrap="square" lIns="105337" tIns="52669" rIns="105337" bIns="52669" rtlCol="0">
            <a:spAutoFit/>
          </a:bodyPr>
          <a:lstStyle/>
          <a:p>
            <a:r>
              <a:rPr lang="en-IN" sz="4000" b="1" dirty="0" smtClean="0">
                <a:solidFill>
                  <a:schemeClr val="bg1"/>
                </a:solidFill>
              </a:rPr>
              <a:t>SULM –Bihar</a:t>
            </a:r>
          </a:p>
          <a:p>
            <a:r>
              <a:rPr lang="en-IN" sz="2400" dirty="0" smtClean="0">
                <a:solidFill>
                  <a:schemeClr val="bg1"/>
                </a:solidFill>
              </a:rPr>
              <a:t>State Urban Livelihood Mission -Bihar</a:t>
            </a:r>
            <a:endParaRPr lang="en-IN" sz="2400" dirty="0">
              <a:solidFill>
                <a:schemeClr val="bg1"/>
              </a:solidFill>
            </a:endParaRPr>
          </a:p>
        </p:txBody>
      </p:sp>
      <p:sp>
        <p:nvSpPr>
          <p:cNvPr id="241" name="TextBox 240"/>
          <p:cNvSpPr txBox="1"/>
          <p:nvPr/>
        </p:nvSpPr>
        <p:spPr>
          <a:xfrm>
            <a:off x="6285684" y="3715614"/>
            <a:ext cx="4666675" cy="475699"/>
          </a:xfrm>
          <a:prstGeom prst="rect">
            <a:avLst/>
          </a:prstGeom>
          <a:noFill/>
        </p:spPr>
        <p:txBody>
          <a:bodyPr wrap="square" lIns="105337" tIns="52669" rIns="105337" bIns="52669" rtlCol="0">
            <a:spAutoFit/>
          </a:bodyPr>
          <a:lstStyle/>
          <a:p>
            <a:r>
              <a:rPr lang="en-IN" sz="2400" b="1" dirty="0" smtClean="0">
                <a:solidFill>
                  <a:schemeClr val="bg2">
                    <a:lumMod val="10000"/>
                  </a:schemeClr>
                </a:solidFill>
              </a:rPr>
              <a:t>URL : </a:t>
            </a:r>
            <a:r>
              <a:rPr lang="en-IN" sz="2400" dirty="0" smtClean="0">
                <a:solidFill>
                  <a:schemeClr val="bg2">
                    <a:lumMod val="10000"/>
                  </a:schemeClr>
                </a:solidFill>
              </a:rPr>
              <a:t>http://sulmbihar.in/</a:t>
            </a:r>
            <a:endParaRPr lang="en-IN" sz="2400" dirty="0">
              <a:solidFill>
                <a:schemeClr val="bg2">
                  <a:lumMod val="10000"/>
                </a:schemeClr>
              </a:solidFill>
            </a:endParaRPr>
          </a:p>
        </p:txBody>
      </p:sp>
    </p:spTree>
    <p:extLst>
      <p:ext uri="{BB962C8B-B14F-4D97-AF65-F5344CB8AC3E}">
        <p14:creationId xmlns:p14="http://schemas.microsoft.com/office/powerpoint/2010/main" xmlns="" val="4032476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3">
            <a:extLst>
              <a:ext uri="{FF2B5EF4-FFF2-40B4-BE49-F238E27FC236}">
                <a16:creationId xmlns:a16="http://schemas.microsoft.com/office/drawing/2014/main" xmlns="" id="{2576494E-0917-470A-BD53-B6E940ACE0F8}"/>
              </a:ext>
            </a:extLst>
          </p:cNvPr>
          <p:cNvGrpSpPr/>
          <p:nvPr/>
        </p:nvGrpSpPr>
        <p:grpSpPr>
          <a:xfrm rot="10800000">
            <a:off x="7031179" y="500836"/>
            <a:ext cx="5159225" cy="6286544"/>
            <a:chOff x="0" y="1992982"/>
            <a:chExt cx="2635403" cy="3380234"/>
          </a:xfrm>
          <a:solidFill>
            <a:srgbClr val="CD0530"/>
          </a:solidFill>
        </p:grpSpPr>
        <p:sp>
          <p:nvSpPr>
            <p:cNvPr id="17" name="Rectangle 4">
              <a:extLst>
                <a:ext uri="{FF2B5EF4-FFF2-40B4-BE49-F238E27FC236}">
                  <a16:creationId xmlns:a16="http://schemas.microsoft.com/office/drawing/2014/main" xmlns="" id="{17189AD6-7FE4-4719-BE54-7F9223B14409}"/>
                </a:ext>
              </a:extLst>
            </p:cNvPr>
            <p:cNvSpPr/>
            <p:nvPr/>
          </p:nvSpPr>
          <p:spPr>
            <a:xfrm>
              <a:off x="0" y="1992982"/>
              <a:ext cx="2555776" cy="3380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Rectangle 5">
              <a:extLst>
                <a:ext uri="{FF2B5EF4-FFF2-40B4-BE49-F238E27FC236}">
                  <a16:creationId xmlns:a16="http://schemas.microsoft.com/office/drawing/2014/main" xmlns="" id="{33CCD083-A70D-4B33-BE99-A803E9361589}"/>
                </a:ext>
              </a:extLst>
            </p:cNvPr>
            <p:cNvSpPr/>
            <p:nvPr/>
          </p:nvSpPr>
          <p:spPr>
            <a:xfrm>
              <a:off x="2589684" y="1992982"/>
              <a:ext cx="45719" cy="3380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9" name="Picture 18" descr="Bihar Urban Livelihoods Mission   Dashboard.png"/>
          <p:cNvPicPr>
            <a:picLocks noChangeAspect="1"/>
          </p:cNvPicPr>
          <p:nvPr/>
        </p:nvPicPr>
        <p:blipFill>
          <a:blip r:embed="rId2"/>
          <a:stretch>
            <a:fillRect/>
          </a:stretch>
        </p:blipFill>
        <p:spPr>
          <a:xfrm>
            <a:off x="308728" y="2286785"/>
            <a:ext cx="6543923" cy="4214843"/>
          </a:xfrm>
          <a:prstGeom prst="rect">
            <a:avLst/>
          </a:prstGeom>
        </p:spPr>
      </p:pic>
      <p:sp>
        <p:nvSpPr>
          <p:cNvPr id="21" name="TextBox 20">
            <a:extLst>
              <a:ext uri="{FF2B5EF4-FFF2-40B4-BE49-F238E27FC236}">
                <a16:creationId xmlns="" xmlns:a16="http://schemas.microsoft.com/office/drawing/2014/main" id="{0A53317B-7099-4DB2-9B9B-CB6B8052FD23}"/>
              </a:ext>
            </a:extLst>
          </p:cNvPr>
          <p:cNvSpPr txBox="1"/>
          <p:nvPr/>
        </p:nvSpPr>
        <p:spPr>
          <a:xfrm>
            <a:off x="308728" y="429398"/>
            <a:ext cx="3310448" cy="1706805"/>
          </a:xfrm>
          <a:prstGeom prst="rect">
            <a:avLst/>
          </a:prstGeom>
          <a:noFill/>
        </p:spPr>
        <p:txBody>
          <a:bodyPr wrap="square" lIns="105337" tIns="52669" rIns="105337" bIns="52669" rtlCol="0" anchor="ctr">
            <a:spAutoFit/>
          </a:bodyPr>
          <a:lstStyle/>
          <a:p>
            <a:r>
              <a:rPr lang="en-IN" altLang="ko-KR" sz="4600" dirty="0" smtClean="0">
                <a:solidFill>
                  <a:schemeClr val="bg1"/>
                </a:solidFill>
                <a:cs typeface="Arial" pitchFamily="34" charset="0"/>
              </a:rPr>
              <a:t>MIS</a:t>
            </a:r>
          </a:p>
          <a:p>
            <a:r>
              <a:rPr lang="en-IN" altLang="ko-KR" sz="2900" dirty="0" smtClean="0">
                <a:solidFill>
                  <a:schemeClr val="bg1"/>
                </a:solidFill>
                <a:cs typeface="Arial" pitchFamily="34" charset="0"/>
              </a:rPr>
              <a:t>Management Information System</a:t>
            </a:r>
            <a:endParaRPr lang="ko-KR" altLang="en-US" sz="2900" dirty="0">
              <a:solidFill>
                <a:schemeClr val="bg1"/>
              </a:solidFill>
              <a:cs typeface="Arial" pitchFamily="34" charset="0"/>
            </a:endParaRPr>
          </a:p>
        </p:txBody>
      </p:sp>
      <p:sp>
        <p:nvSpPr>
          <p:cNvPr id="22" name="TextBox 21"/>
          <p:cNvSpPr txBox="1"/>
          <p:nvPr/>
        </p:nvSpPr>
        <p:spPr>
          <a:xfrm>
            <a:off x="8166908" y="500836"/>
            <a:ext cx="2928958" cy="461665"/>
          </a:xfrm>
          <a:prstGeom prst="rect">
            <a:avLst/>
          </a:prstGeom>
          <a:noFill/>
        </p:spPr>
        <p:txBody>
          <a:bodyPr wrap="square" rtlCol="0">
            <a:spAutoFit/>
          </a:bodyPr>
          <a:lstStyle/>
          <a:p>
            <a:r>
              <a:rPr lang="en-IN" sz="2400" b="1" u="sng" dirty="0" smtClean="0">
                <a:solidFill>
                  <a:schemeClr val="bg1"/>
                </a:solidFill>
              </a:rPr>
              <a:t>Dashboard Limitation</a:t>
            </a:r>
            <a:endParaRPr lang="en-IN" b="1" u="sng" dirty="0">
              <a:solidFill>
                <a:schemeClr val="bg1"/>
              </a:solidFill>
            </a:endParaRPr>
          </a:p>
        </p:txBody>
      </p:sp>
      <p:sp>
        <p:nvSpPr>
          <p:cNvPr id="23" name="TextBox 22"/>
          <p:cNvSpPr txBox="1"/>
          <p:nvPr/>
        </p:nvSpPr>
        <p:spPr>
          <a:xfrm>
            <a:off x="7238214" y="1070081"/>
            <a:ext cx="4071966" cy="430887"/>
          </a:xfrm>
          <a:prstGeom prst="rect">
            <a:avLst/>
          </a:prstGeom>
          <a:noFill/>
        </p:spPr>
        <p:txBody>
          <a:bodyPr wrap="square" rtlCol="0">
            <a:spAutoFit/>
          </a:bodyPr>
          <a:lstStyle/>
          <a:p>
            <a:pPr>
              <a:buFont typeface="Wingdings" pitchFamily="2" charset="2"/>
              <a:buChar char="ü"/>
            </a:pPr>
            <a:r>
              <a:rPr lang="en-IN" b="1" dirty="0" smtClean="0">
                <a:solidFill>
                  <a:schemeClr val="bg1"/>
                </a:solidFill>
              </a:rPr>
              <a:t>STP (Skill Training Provider)</a:t>
            </a:r>
            <a:endParaRPr lang="en-IN" b="1" dirty="0">
              <a:solidFill>
                <a:schemeClr val="bg1"/>
              </a:solidFill>
            </a:endParaRPr>
          </a:p>
        </p:txBody>
      </p:sp>
      <p:sp>
        <p:nvSpPr>
          <p:cNvPr id="24" name="TextBox 23"/>
          <p:cNvSpPr txBox="1"/>
          <p:nvPr/>
        </p:nvSpPr>
        <p:spPr>
          <a:xfrm>
            <a:off x="7452528" y="1416259"/>
            <a:ext cx="3857652" cy="584775"/>
          </a:xfrm>
          <a:prstGeom prst="rect">
            <a:avLst/>
          </a:prstGeom>
          <a:noFill/>
        </p:spPr>
        <p:txBody>
          <a:bodyPr wrap="square" rtlCol="0">
            <a:spAutoFit/>
          </a:bodyPr>
          <a:lstStyle/>
          <a:p>
            <a:r>
              <a:rPr lang="en-IN" sz="1600" dirty="0" smtClean="0">
                <a:solidFill>
                  <a:schemeClr val="bg1"/>
                </a:solidFill>
              </a:rPr>
              <a:t>Dashboard for agency to provide training  to </a:t>
            </a:r>
            <a:r>
              <a:rPr lang="en-IN" sz="1600" dirty="0" smtClean="0">
                <a:solidFill>
                  <a:schemeClr val="bg1"/>
                </a:solidFill>
              </a:rPr>
              <a:t>beneficiaries.</a:t>
            </a:r>
            <a:endParaRPr lang="en-IN" sz="1600" dirty="0">
              <a:solidFill>
                <a:schemeClr val="bg1"/>
              </a:solidFill>
            </a:endParaRPr>
          </a:p>
        </p:txBody>
      </p:sp>
      <p:sp>
        <p:nvSpPr>
          <p:cNvPr id="27" name="TextBox 26"/>
          <p:cNvSpPr txBox="1"/>
          <p:nvPr/>
        </p:nvSpPr>
        <p:spPr>
          <a:xfrm>
            <a:off x="7238214" y="1929596"/>
            <a:ext cx="4071966" cy="430887"/>
          </a:xfrm>
          <a:prstGeom prst="rect">
            <a:avLst/>
          </a:prstGeom>
          <a:noFill/>
        </p:spPr>
        <p:txBody>
          <a:bodyPr wrap="square" rtlCol="0">
            <a:spAutoFit/>
          </a:bodyPr>
          <a:lstStyle/>
          <a:p>
            <a:pPr>
              <a:buFont typeface="Wingdings" pitchFamily="2" charset="2"/>
              <a:buChar char="ü"/>
            </a:pPr>
            <a:r>
              <a:rPr lang="en-IN" b="1" dirty="0" smtClean="0">
                <a:solidFill>
                  <a:schemeClr val="bg1"/>
                </a:solidFill>
              </a:rPr>
              <a:t>ULB (Urban Local Bodies)</a:t>
            </a:r>
            <a:endParaRPr lang="en-IN" b="1" dirty="0">
              <a:solidFill>
                <a:schemeClr val="bg1"/>
              </a:solidFill>
            </a:endParaRPr>
          </a:p>
        </p:txBody>
      </p:sp>
      <p:sp>
        <p:nvSpPr>
          <p:cNvPr id="28" name="TextBox 27"/>
          <p:cNvSpPr txBox="1"/>
          <p:nvPr/>
        </p:nvSpPr>
        <p:spPr>
          <a:xfrm>
            <a:off x="7452528" y="2233984"/>
            <a:ext cx="3857652" cy="338554"/>
          </a:xfrm>
          <a:prstGeom prst="rect">
            <a:avLst/>
          </a:prstGeom>
          <a:noFill/>
        </p:spPr>
        <p:txBody>
          <a:bodyPr wrap="square" rtlCol="0">
            <a:spAutoFit/>
          </a:bodyPr>
          <a:lstStyle/>
          <a:p>
            <a:r>
              <a:rPr lang="en-IN" sz="1600" dirty="0" smtClean="0">
                <a:solidFill>
                  <a:schemeClr val="bg1"/>
                </a:solidFill>
              </a:rPr>
              <a:t>Dashboard for </a:t>
            </a:r>
            <a:r>
              <a:rPr lang="en-IN" sz="1600" dirty="0" smtClean="0">
                <a:solidFill>
                  <a:schemeClr val="bg1"/>
                </a:solidFill>
              </a:rPr>
              <a:t>CMMs </a:t>
            </a:r>
            <a:r>
              <a:rPr lang="en-IN" sz="1600" dirty="0" smtClean="0">
                <a:solidFill>
                  <a:schemeClr val="bg1"/>
                </a:solidFill>
              </a:rPr>
              <a:t>at different ULBs.</a:t>
            </a:r>
            <a:endParaRPr lang="en-IN" sz="1600" dirty="0">
              <a:solidFill>
                <a:schemeClr val="bg1"/>
              </a:solidFill>
            </a:endParaRPr>
          </a:p>
        </p:txBody>
      </p:sp>
      <p:sp>
        <p:nvSpPr>
          <p:cNvPr id="29" name="TextBox 28"/>
          <p:cNvSpPr txBox="1"/>
          <p:nvPr/>
        </p:nvSpPr>
        <p:spPr>
          <a:xfrm>
            <a:off x="7238214" y="2572538"/>
            <a:ext cx="4071966" cy="430887"/>
          </a:xfrm>
          <a:prstGeom prst="rect">
            <a:avLst/>
          </a:prstGeom>
          <a:noFill/>
        </p:spPr>
        <p:txBody>
          <a:bodyPr wrap="square" rtlCol="0">
            <a:spAutoFit/>
          </a:bodyPr>
          <a:lstStyle/>
          <a:p>
            <a:pPr>
              <a:buFont typeface="Wingdings" pitchFamily="2" charset="2"/>
              <a:buChar char="ü"/>
            </a:pPr>
            <a:r>
              <a:rPr lang="en-IN" b="1" dirty="0" smtClean="0">
                <a:solidFill>
                  <a:schemeClr val="bg1"/>
                </a:solidFill>
              </a:rPr>
              <a:t>SMM (State Mission Manager)</a:t>
            </a:r>
            <a:endParaRPr lang="en-IN" b="1" dirty="0">
              <a:solidFill>
                <a:schemeClr val="bg1"/>
              </a:solidFill>
            </a:endParaRPr>
          </a:p>
        </p:txBody>
      </p:sp>
      <p:sp>
        <p:nvSpPr>
          <p:cNvPr id="30" name="TextBox 29"/>
          <p:cNvSpPr txBox="1"/>
          <p:nvPr/>
        </p:nvSpPr>
        <p:spPr>
          <a:xfrm>
            <a:off x="7452528" y="2929728"/>
            <a:ext cx="3857652" cy="584775"/>
          </a:xfrm>
          <a:prstGeom prst="rect">
            <a:avLst/>
          </a:prstGeom>
          <a:noFill/>
        </p:spPr>
        <p:txBody>
          <a:bodyPr wrap="square" rtlCol="0">
            <a:spAutoFit/>
          </a:bodyPr>
          <a:lstStyle/>
          <a:p>
            <a:r>
              <a:rPr lang="en-IN" sz="1600" dirty="0" smtClean="0">
                <a:solidFill>
                  <a:schemeClr val="bg1"/>
                </a:solidFill>
              </a:rPr>
              <a:t>Dashboard for </a:t>
            </a:r>
            <a:r>
              <a:rPr lang="en-IN" sz="1600" dirty="0" smtClean="0">
                <a:solidFill>
                  <a:schemeClr val="bg1"/>
                </a:solidFill>
              </a:rPr>
              <a:t>SMMs </a:t>
            </a:r>
            <a:r>
              <a:rPr lang="en-IN" sz="1600" dirty="0" smtClean="0">
                <a:solidFill>
                  <a:schemeClr val="bg1"/>
                </a:solidFill>
              </a:rPr>
              <a:t>for different </a:t>
            </a:r>
            <a:r>
              <a:rPr lang="en-IN" sz="1600" dirty="0" smtClean="0">
                <a:solidFill>
                  <a:schemeClr val="bg1"/>
                </a:solidFill>
              </a:rPr>
              <a:t>components.</a:t>
            </a:r>
            <a:endParaRPr lang="en-IN" sz="1600" dirty="0">
              <a:solidFill>
                <a:schemeClr val="bg1"/>
              </a:solidFill>
            </a:endParaRPr>
          </a:p>
        </p:txBody>
      </p:sp>
      <p:sp>
        <p:nvSpPr>
          <p:cNvPr id="31" name="TextBox 30"/>
          <p:cNvSpPr txBox="1"/>
          <p:nvPr/>
        </p:nvSpPr>
        <p:spPr>
          <a:xfrm>
            <a:off x="7238214" y="3501232"/>
            <a:ext cx="4071966" cy="430887"/>
          </a:xfrm>
          <a:prstGeom prst="rect">
            <a:avLst/>
          </a:prstGeom>
          <a:noFill/>
        </p:spPr>
        <p:txBody>
          <a:bodyPr wrap="square" rtlCol="0">
            <a:spAutoFit/>
          </a:bodyPr>
          <a:lstStyle/>
          <a:p>
            <a:pPr>
              <a:buFont typeface="Wingdings" pitchFamily="2" charset="2"/>
              <a:buChar char="ü"/>
            </a:pPr>
            <a:r>
              <a:rPr lang="en-IN" b="1" dirty="0" smtClean="0">
                <a:solidFill>
                  <a:schemeClr val="bg1"/>
                </a:solidFill>
              </a:rPr>
              <a:t>Team Leader</a:t>
            </a:r>
            <a:endParaRPr lang="en-IN" b="1" dirty="0">
              <a:solidFill>
                <a:schemeClr val="bg1"/>
              </a:solidFill>
            </a:endParaRPr>
          </a:p>
        </p:txBody>
      </p:sp>
      <p:sp>
        <p:nvSpPr>
          <p:cNvPr id="32" name="TextBox 31"/>
          <p:cNvSpPr txBox="1"/>
          <p:nvPr/>
        </p:nvSpPr>
        <p:spPr>
          <a:xfrm>
            <a:off x="7452528" y="3858422"/>
            <a:ext cx="3857652" cy="830997"/>
          </a:xfrm>
          <a:prstGeom prst="rect">
            <a:avLst/>
          </a:prstGeom>
          <a:noFill/>
        </p:spPr>
        <p:txBody>
          <a:bodyPr wrap="square" rtlCol="0">
            <a:spAutoFit/>
          </a:bodyPr>
          <a:lstStyle/>
          <a:p>
            <a:r>
              <a:rPr lang="en-IN" sz="1600" dirty="0" smtClean="0">
                <a:solidFill>
                  <a:schemeClr val="bg1"/>
                </a:solidFill>
              </a:rPr>
              <a:t>Dashboard for Team Leader. Team leader can assign task </a:t>
            </a:r>
            <a:r>
              <a:rPr lang="en-IN" sz="1600" dirty="0" smtClean="0">
                <a:solidFill>
                  <a:schemeClr val="bg1"/>
                </a:solidFill>
              </a:rPr>
              <a:t>and view the </a:t>
            </a:r>
            <a:r>
              <a:rPr lang="en-IN" sz="1600" dirty="0" smtClean="0">
                <a:solidFill>
                  <a:schemeClr val="bg1"/>
                </a:solidFill>
              </a:rPr>
              <a:t>reports on </a:t>
            </a:r>
            <a:r>
              <a:rPr lang="en-IN" sz="1600" dirty="0" smtClean="0">
                <a:solidFill>
                  <a:schemeClr val="bg1"/>
                </a:solidFill>
              </a:rPr>
              <a:t>all </a:t>
            </a:r>
            <a:r>
              <a:rPr lang="en-IN" sz="1600" dirty="0" smtClean="0">
                <a:solidFill>
                  <a:schemeClr val="bg1"/>
                </a:solidFill>
              </a:rPr>
              <a:t>components.</a:t>
            </a:r>
            <a:endParaRPr lang="en-IN" sz="1600" dirty="0">
              <a:solidFill>
                <a:schemeClr val="bg1"/>
              </a:solidFill>
            </a:endParaRPr>
          </a:p>
        </p:txBody>
      </p:sp>
      <p:sp>
        <p:nvSpPr>
          <p:cNvPr id="33" name="TextBox 32"/>
          <p:cNvSpPr txBox="1"/>
          <p:nvPr/>
        </p:nvSpPr>
        <p:spPr>
          <a:xfrm>
            <a:off x="7166776" y="4641981"/>
            <a:ext cx="4071966" cy="430887"/>
          </a:xfrm>
          <a:prstGeom prst="rect">
            <a:avLst/>
          </a:prstGeom>
          <a:noFill/>
        </p:spPr>
        <p:txBody>
          <a:bodyPr wrap="square" rtlCol="0">
            <a:spAutoFit/>
          </a:bodyPr>
          <a:lstStyle/>
          <a:p>
            <a:pPr>
              <a:buFont typeface="Wingdings" pitchFamily="2" charset="2"/>
              <a:buChar char="ü"/>
            </a:pPr>
            <a:r>
              <a:rPr lang="en-IN" b="1" dirty="0" smtClean="0">
                <a:solidFill>
                  <a:schemeClr val="bg1"/>
                </a:solidFill>
              </a:rPr>
              <a:t>Project Coordinator</a:t>
            </a:r>
            <a:endParaRPr lang="en-IN" b="1" dirty="0">
              <a:solidFill>
                <a:schemeClr val="bg1"/>
              </a:solidFill>
            </a:endParaRPr>
          </a:p>
        </p:txBody>
      </p:sp>
      <p:sp>
        <p:nvSpPr>
          <p:cNvPr id="34" name="TextBox 33"/>
          <p:cNvSpPr txBox="1"/>
          <p:nvPr/>
        </p:nvSpPr>
        <p:spPr>
          <a:xfrm>
            <a:off x="7381090" y="5001430"/>
            <a:ext cx="3857652" cy="830997"/>
          </a:xfrm>
          <a:prstGeom prst="rect">
            <a:avLst/>
          </a:prstGeom>
          <a:noFill/>
        </p:spPr>
        <p:txBody>
          <a:bodyPr wrap="square" rtlCol="0">
            <a:spAutoFit/>
          </a:bodyPr>
          <a:lstStyle/>
          <a:p>
            <a:r>
              <a:rPr lang="en-IN" sz="1600" dirty="0" smtClean="0">
                <a:solidFill>
                  <a:schemeClr val="bg1"/>
                </a:solidFill>
              </a:rPr>
              <a:t>Dashboard for Project Coordinator. </a:t>
            </a:r>
            <a:r>
              <a:rPr lang="en-IN" sz="1600" dirty="0" smtClean="0">
                <a:solidFill>
                  <a:schemeClr val="bg1"/>
                </a:solidFill>
              </a:rPr>
              <a:t>Project Coordinator </a:t>
            </a:r>
            <a:r>
              <a:rPr lang="en-IN" sz="1600" dirty="0" smtClean="0">
                <a:solidFill>
                  <a:schemeClr val="bg1"/>
                </a:solidFill>
              </a:rPr>
              <a:t>can </a:t>
            </a:r>
            <a:r>
              <a:rPr lang="en-IN" sz="1600" dirty="0" smtClean="0">
                <a:solidFill>
                  <a:schemeClr val="bg1"/>
                </a:solidFill>
              </a:rPr>
              <a:t>assign </a:t>
            </a:r>
            <a:r>
              <a:rPr lang="en-IN" sz="1600" dirty="0" smtClean="0">
                <a:solidFill>
                  <a:schemeClr val="bg1"/>
                </a:solidFill>
              </a:rPr>
              <a:t>tasks </a:t>
            </a:r>
            <a:r>
              <a:rPr lang="en-IN" sz="1600" dirty="0" smtClean="0">
                <a:solidFill>
                  <a:schemeClr val="bg1"/>
                </a:solidFill>
              </a:rPr>
              <a:t>and </a:t>
            </a:r>
            <a:r>
              <a:rPr lang="en-IN" sz="1600" dirty="0" smtClean="0">
                <a:solidFill>
                  <a:schemeClr val="bg1"/>
                </a:solidFill>
              </a:rPr>
              <a:t>view</a:t>
            </a:r>
            <a:r>
              <a:rPr lang="en-IN" sz="1600" dirty="0" smtClean="0">
                <a:solidFill>
                  <a:schemeClr val="bg1"/>
                </a:solidFill>
              </a:rPr>
              <a:t> </a:t>
            </a:r>
            <a:r>
              <a:rPr lang="en-IN" sz="1600" dirty="0" smtClean="0">
                <a:solidFill>
                  <a:schemeClr val="bg1"/>
                </a:solidFill>
              </a:rPr>
              <a:t>the reports on various </a:t>
            </a:r>
            <a:r>
              <a:rPr lang="en-IN" sz="1600" dirty="0" smtClean="0">
                <a:solidFill>
                  <a:schemeClr val="bg1"/>
                </a:solidFill>
              </a:rPr>
              <a:t>components.</a:t>
            </a:r>
            <a:endParaRPr lang="en-IN" sz="1600" dirty="0">
              <a:solidFill>
                <a:schemeClr val="bg1"/>
              </a:solidFill>
            </a:endParaRPr>
          </a:p>
        </p:txBody>
      </p:sp>
      <p:sp>
        <p:nvSpPr>
          <p:cNvPr id="35" name="TextBox 34"/>
          <p:cNvSpPr txBox="1"/>
          <p:nvPr/>
        </p:nvSpPr>
        <p:spPr>
          <a:xfrm>
            <a:off x="7166776" y="5784989"/>
            <a:ext cx="4071966" cy="430887"/>
          </a:xfrm>
          <a:prstGeom prst="rect">
            <a:avLst/>
          </a:prstGeom>
          <a:noFill/>
        </p:spPr>
        <p:txBody>
          <a:bodyPr wrap="square" rtlCol="0">
            <a:spAutoFit/>
          </a:bodyPr>
          <a:lstStyle/>
          <a:p>
            <a:pPr>
              <a:buFont typeface="Wingdings" pitchFamily="2" charset="2"/>
              <a:buChar char="ü"/>
            </a:pPr>
            <a:r>
              <a:rPr lang="en-IN" b="1" dirty="0" smtClean="0">
                <a:solidFill>
                  <a:schemeClr val="bg1"/>
                </a:solidFill>
              </a:rPr>
              <a:t>Principle Secretary (PS) </a:t>
            </a:r>
            <a:endParaRPr lang="en-IN" b="1" dirty="0">
              <a:solidFill>
                <a:schemeClr val="bg1"/>
              </a:solidFill>
            </a:endParaRPr>
          </a:p>
        </p:txBody>
      </p:sp>
      <p:sp>
        <p:nvSpPr>
          <p:cNvPr id="36" name="TextBox 35"/>
          <p:cNvSpPr txBox="1"/>
          <p:nvPr/>
        </p:nvSpPr>
        <p:spPr>
          <a:xfrm>
            <a:off x="7381090" y="6170697"/>
            <a:ext cx="3857652" cy="584775"/>
          </a:xfrm>
          <a:prstGeom prst="rect">
            <a:avLst/>
          </a:prstGeom>
          <a:noFill/>
        </p:spPr>
        <p:txBody>
          <a:bodyPr wrap="square" rtlCol="0">
            <a:spAutoFit/>
          </a:bodyPr>
          <a:lstStyle/>
          <a:p>
            <a:r>
              <a:rPr lang="en-IN" sz="1600" dirty="0" smtClean="0">
                <a:solidFill>
                  <a:schemeClr val="bg1"/>
                </a:solidFill>
              </a:rPr>
              <a:t>Dashboard for </a:t>
            </a:r>
            <a:r>
              <a:rPr lang="en-IN" sz="1600" dirty="0" smtClean="0">
                <a:solidFill>
                  <a:schemeClr val="bg1"/>
                </a:solidFill>
              </a:rPr>
              <a:t>PS Sir. He </a:t>
            </a:r>
            <a:r>
              <a:rPr lang="en-IN" sz="1600" dirty="0" smtClean="0">
                <a:solidFill>
                  <a:schemeClr val="bg1"/>
                </a:solidFill>
              </a:rPr>
              <a:t>can </a:t>
            </a:r>
            <a:r>
              <a:rPr lang="en-IN" sz="1600" dirty="0" smtClean="0">
                <a:solidFill>
                  <a:schemeClr val="bg1"/>
                </a:solidFill>
              </a:rPr>
              <a:t>view </a:t>
            </a:r>
            <a:r>
              <a:rPr lang="en-IN" sz="1600" dirty="0" smtClean="0">
                <a:solidFill>
                  <a:schemeClr val="bg1"/>
                </a:solidFill>
              </a:rPr>
              <a:t>the </a:t>
            </a:r>
            <a:r>
              <a:rPr lang="en-IN" sz="1600" dirty="0" smtClean="0">
                <a:solidFill>
                  <a:schemeClr val="bg1"/>
                </a:solidFill>
              </a:rPr>
              <a:t>reports on various components.</a:t>
            </a:r>
            <a:endParaRPr lang="en-IN" sz="1600" dirty="0">
              <a:solidFill>
                <a:schemeClr val="bg1"/>
              </a:solidFill>
            </a:endParaRPr>
          </a:p>
        </p:txBody>
      </p:sp>
    </p:spTree>
    <p:extLst>
      <p:ext uri="{BB962C8B-B14F-4D97-AF65-F5344CB8AC3E}">
        <p14:creationId xmlns:p14="http://schemas.microsoft.com/office/powerpoint/2010/main" xmlns="" val="3103053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5A9D615-5483-4516-9A7F-021EB8E42818}"/>
              </a:ext>
            </a:extLst>
          </p:cNvPr>
          <p:cNvSpPr/>
          <p:nvPr/>
        </p:nvSpPr>
        <p:spPr>
          <a:xfrm>
            <a:off x="923258" y="2027817"/>
            <a:ext cx="3059602" cy="129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a:extLst>
              <a:ext uri="{FF2B5EF4-FFF2-40B4-BE49-F238E27FC236}">
                <a16:creationId xmlns:a16="http://schemas.microsoft.com/office/drawing/2014/main" xmlns="" id="{851EEB51-6CCF-46E2-B327-7494456242B1}"/>
              </a:ext>
            </a:extLst>
          </p:cNvPr>
          <p:cNvSpPr/>
          <p:nvPr/>
        </p:nvSpPr>
        <p:spPr>
          <a:xfrm>
            <a:off x="923258" y="3473697"/>
            <a:ext cx="3059602" cy="129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a:extLst>
              <a:ext uri="{FF2B5EF4-FFF2-40B4-BE49-F238E27FC236}">
                <a16:creationId xmlns:a16="http://schemas.microsoft.com/office/drawing/2014/main" xmlns="" id="{EAC4D2A2-D4A6-4A8F-96B8-44A39A7C6D8C}"/>
              </a:ext>
            </a:extLst>
          </p:cNvPr>
          <p:cNvSpPr/>
          <p:nvPr/>
        </p:nvSpPr>
        <p:spPr>
          <a:xfrm>
            <a:off x="923258" y="4919576"/>
            <a:ext cx="3059602" cy="129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a:extLst>
              <a:ext uri="{FF2B5EF4-FFF2-40B4-BE49-F238E27FC236}">
                <a16:creationId xmlns:a16="http://schemas.microsoft.com/office/drawing/2014/main" xmlns="" id="{E4A2ACB7-AD73-4DE1-BC5E-2298A620AACA}"/>
              </a:ext>
            </a:extLst>
          </p:cNvPr>
          <p:cNvSpPr/>
          <p:nvPr/>
        </p:nvSpPr>
        <p:spPr>
          <a:xfrm>
            <a:off x="4386328" y="2027817"/>
            <a:ext cx="3059602" cy="129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20">
            <a:extLst>
              <a:ext uri="{FF2B5EF4-FFF2-40B4-BE49-F238E27FC236}">
                <a16:creationId xmlns:a16="http://schemas.microsoft.com/office/drawing/2014/main" xmlns="" id="{CE45EFE4-5A21-4DE2-A5B3-E8D0FD50C3A7}"/>
              </a:ext>
            </a:extLst>
          </p:cNvPr>
          <p:cNvSpPr/>
          <p:nvPr/>
        </p:nvSpPr>
        <p:spPr>
          <a:xfrm>
            <a:off x="4386328" y="3473697"/>
            <a:ext cx="3059602" cy="129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21">
            <a:extLst>
              <a:ext uri="{FF2B5EF4-FFF2-40B4-BE49-F238E27FC236}">
                <a16:creationId xmlns:a16="http://schemas.microsoft.com/office/drawing/2014/main" xmlns="" id="{0B4CC976-0EDC-4AA7-A71F-21BCE5D0D81C}"/>
              </a:ext>
            </a:extLst>
          </p:cNvPr>
          <p:cNvSpPr/>
          <p:nvPr/>
        </p:nvSpPr>
        <p:spPr>
          <a:xfrm>
            <a:off x="4386328" y="4919576"/>
            <a:ext cx="3059602" cy="129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7" name="그룹 10">
            <a:extLst>
              <a:ext uri="{FF2B5EF4-FFF2-40B4-BE49-F238E27FC236}">
                <a16:creationId xmlns:a16="http://schemas.microsoft.com/office/drawing/2014/main" xmlns="" id="{BAAE4503-E84F-43D5-8C92-3BF39E7A8D66}"/>
              </a:ext>
            </a:extLst>
          </p:cNvPr>
          <p:cNvGrpSpPr/>
          <p:nvPr/>
        </p:nvGrpSpPr>
        <p:grpSpPr>
          <a:xfrm>
            <a:off x="1226508" y="2060327"/>
            <a:ext cx="2582682" cy="827464"/>
            <a:chOff x="973807" y="1760452"/>
            <a:chExt cx="2010205" cy="827273"/>
          </a:xfrm>
        </p:grpSpPr>
        <p:sp>
          <p:nvSpPr>
            <p:cNvPr id="28" name="TextBox 27">
              <a:extLst>
                <a:ext uri="{FF2B5EF4-FFF2-40B4-BE49-F238E27FC236}">
                  <a16:creationId xmlns:a16="http://schemas.microsoft.com/office/drawing/2014/main" xmlns="" id="{9B70E046-906D-4A56-9656-A9FA4BD89698}"/>
                </a:ext>
              </a:extLst>
            </p:cNvPr>
            <p:cNvSpPr txBox="1"/>
            <p:nvPr/>
          </p:nvSpPr>
          <p:spPr>
            <a:xfrm>
              <a:off x="973807" y="2126166"/>
              <a:ext cx="2010205" cy="461559"/>
            </a:xfrm>
            <a:prstGeom prst="rect">
              <a:avLst/>
            </a:prstGeom>
            <a:noFill/>
          </p:spPr>
          <p:txBody>
            <a:bodyPr wrap="square" rtlCol="0">
              <a:spAutoFit/>
            </a:bodyPr>
            <a:lstStyle/>
            <a:p>
              <a:r>
                <a:rPr lang="en-US" altLang="ko-KR" sz="1200" dirty="0" smtClean="0">
                  <a:solidFill>
                    <a:schemeClr val="bg1"/>
                  </a:solidFill>
                  <a:cs typeface="Arial" pitchFamily="34" charset="0"/>
                </a:rPr>
                <a:t>To enter daily activities/tasks done in TIMELINE on portal.</a:t>
              </a:r>
              <a:endParaRPr lang="en-US" altLang="ko-KR" sz="1200" dirty="0">
                <a:solidFill>
                  <a:schemeClr val="bg1"/>
                </a:solidFill>
                <a:cs typeface="Arial" pitchFamily="34" charset="0"/>
              </a:endParaRPr>
            </a:p>
          </p:txBody>
        </p:sp>
        <p:sp>
          <p:nvSpPr>
            <p:cNvPr id="29" name="TextBox 28">
              <a:extLst>
                <a:ext uri="{FF2B5EF4-FFF2-40B4-BE49-F238E27FC236}">
                  <a16:creationId xmlns:a16="http://schemas.microsoft.com/office/drawing/2014/main" xmlns="" id="{E59F52B7-D818-442A-8705-A90D00A88A97}"/>
                </a:ext>
              </a:extLst>
            </p:cNvPr>
            <p:cNvSpPr txBox="1"/>
            <p:nvPr/>
          </p:nvSpPr>
          <p:spPr>
            <a:xfrm>
              <a:off x="973807" y="1760452"/>
              <a:ext cx="2010205" cy="400018"/>
            </a:xfrm>
            <a:prstGeom prst="rect">
              <a:avLst/>
            </a:prstGeom>
            <a:noFill/>
          </p:spPr>
          <p:txBody>
            <a:bodyPr wrap="square" rtlCol="0">
              <a:spAutoFit/>
            </a:bodyPr>
            <a:lstStyle/>
            <a:p>
              <a:r>
                <a:rPr lang="en-US" altLang="ko-KR" sz="2000" b="1" dirty="0" smtClean="0">
                  <a:solidFill>
                    <a:schemeClr val="bg1"/>
                  </a:solidFill>
                  <a:cs typeface="Arial" pitchFamily="34" charset="0"/>
                </a:rPr>
                <a:t>Timesheet</a:t>
              </a:r>
              <a:endParaRPr lang="ko-KR" altLang="en-US" sz="1400" b="1" dirty="0">
                <a:solidFill>
                  <a:schemeClr val="bg1"/>
                </a:solidFill>
                <a:cs typeface="Arial" pitchFamily="34" charset="0"/>
              </a:endParaRPr>
            </a:p>
          </p:txBody>
        </p:sp>
      </p:grpSp>
      <p:sp>
        <p:nvSpPr>
          <p:cNvPr id="33" name="TextBox 32">
            <a:extLst>
              <a:ext uri="{FF2B5EF4-FFF2-40B4-BE49-F238E27FC236}">
                <a16:creationId xmlns:a16="http://schemas.microsoft.com/office/drawing/2014/main" xmlns="" id="{9EC877DA-CF7E-4F5B-94D8-E3017732A3A8}"/>
              </a:ext>
            </a:extLst>
          </p:cNvPr>
          <p:cNvSpPr txBox="1"/>
          <p:nvPr/>
        </p:nvSpPr>
        <p:spPr>
          <a:xfrm>
            <a:off x="1161718" y="3854884"/>
            <a:ext cx="2582682" cy="830997"/>
          </a:xfrm>
          <a:prstGeom prst="rect">
            <a:avLst/>
          </a:prstGeom>
          <a:noFill/>
        </p:spPr>
        <p:txBody>
          <a:bodyPr wrap="square" rtlCol="0">
            <a:spAutoFit/>
          </a:bodyPr>
          <a:lstStyle/>
          <a:p>
            <a:r>
              <a:rPr lang="en-US" altLang="ko-KR" sz="1200" dirty="0" smtClean="0">
                <a:solidFill>
                  <a:schemeClr val="bg1"/>
                </a:solidFill>
                <a:cs typeface="Arial" pitchFamily="34" charset="0"/>
              </a:rPr>
              <a:t>Every CMM needs to fill up their own details so that it is easier for every employees and management to  tracks records of CMM.</a:t>
            </a:r>
            <a:endParaRPr lang="en-US" altLang="ko-KR" sz="1200" dirty="0">
              <a:solidFill>
                <a:schemeClr val="bg1"/>
              </a:solidFill>
              <a:cs typeface="Arial" pitchFamily="34" charset="0"/>
            </a:endParaRPr>
          </a:p>
        </p:txBody>
      </p:sp>
      <p:sp>
        <p:nvSpPr>
          <p:cNvPr id="36" name="TextBox 35">
            <a:extLst>
              <a:ext uri="{FF2B5EF4-FFF2-40B4-BE49-F238E27FC236}">
                <a16:creationId xmlns:a16="http://schemas.microsoft.com/office/drawing/2014/main" xmlns="" id="{B56BF8A3-532C-4FF9-93CF-80BD928F01FF}"/>
              </a:ext>
            </a:extLst>
          </p:cNvPr>
          <p:cNvSpPr txBox="1"/>
          <p:nvPr/>
        </p:nvSpPr>
        <p:spPr>
          <a:xfrm>
            <a:off x="1161718" y="5287183"/>
            <a:ext cx="2582682" cy="830997"/>
          </a:xfrm>
          <a:prstGeom prst="rect">
            <a:avLst/>
          </a:prstGeom>
          <a:noFill/>
        </p:spPr>
        <p:txBody>
          <a:bodyPr wrap="square" rtlCol="0">
            <a:spAutoFit/>
          </a:bodyPr>
          <a:lstStyle/>
          <a:p>
            <a:r>
              <a:rPr lang="en-US" sz="1200" dirty="0" smtClean="0">
                <a:solidFill>
                  <a:schemeClr val="bg1"/>
                </a:solidFill>
                <a:cs typeface="Arial" pitchFamily="34" charset="0"/>
              </a:rPr>
              <a:t>Every CMM and SMM will have to enter the details of wok done. This  helps our management to extract updated reports.</a:t>
            </a:r>
            <a:endParaRPr lang="en-US" altLang="ko-KR" sz="1200" dirty="0">
              <a:solidFill>
                <a:schemeClr val="bg1"/>
              </a:solidFill>
              <a:cs typeface="Arial" pitchFamily="34" charset="0"/>
            </a:endParaRPr>
          </a:p>
        </p:txBody>
      </p:sp>
      <p:sp>
        <p:nvSpPr>
          <p:cNvPr id="39" name="TextBox 38">
            <a:extLst>
              <a:ext uri="{FF2B5EF4-FFF2-40B4-BE49-F238E27FC236}">
                <a16:creationId xmlns:a16="http://schemas.microsoft.com/office/drawing/2014/main" xmlns="" id="{FBB8CD5B-A01D-4BE8-9F8E-79541FFA8CCE}"/>
              </a:ext>
            </a:extLst>
          </p:cNvPr>
          <p:cNvSpPr txBox="1"/>
          <p:nvPr/>
        </p:nvSpPr>
        <p:spPr>
          <a:xfrm>
            <a:off x="4624788" y="2286787"/>
            <a:ext cx="2582682" cy="1015663"/>
          </a:xfrm>
          <a:prstGeom prst="rect">
            <a:avLst/>
          </a:prstGeom>
          <a:noFill/>
        </p:spPr>
        <p:txBody>
          <a:bodyPr wrap="square" rtlCol="0">
            <a:spAutoFit/>
          </a:bodyPr>
          <a:lstStyle/>
          <a:p>
            <a:r>
              <a:rPr lang="en-US" altLang="ko-KR" sz="1200" dirty="0" smtClean="0">
                <a:solidFill>
                  <a:schemeClr val="bg1"/>
                </a:solidFill>
                <a:cs typeface="Arial" pitchFamily="34" charset="0"/>
              </a:rPr>
              <a:t>We have reporting module prepared for every component where every employees can download all sort of reports depending upon the rights </a:t>
            </a:r>
            <a:r>
              <a:rPr lang="en-US" altLang="ko-KR" sz="1200" dirty="0" err="1" smtClean="0">
                <a:solidFill>
                  <a:schemeClr val="bg1"/>
                </a:solidFill>
                <a:cs typeface="Arial" pitchFamily="34" charset="0"/>
              </a:rPr>
              <a:t>assi</a:t>
            </a:r>
            <a:endParaRPr lang="en-US" altLang="ko-KR" sz="1200" dirty="0" smtClean="0">
              <a:solidFill>
                <a:schemeClr val="bg1"/>
              </a:solidFill>
              <a:cs typeface="Arial" pitchFamily="34" charset="0"/>
            </a:endParaRPr>
          </a:p>
          <a:p>
            <a:r>
              <a:rPr lang="en-US" altLang="ko-KR" sz="1200" dirty="0" err="1" smtClean="0">
                <a:solidFill>
                  <a:schemeClr val="bg1"/>
                </a:solidFill>
                <a:cs typeface="Arial" pitchFamily="34" charset="0"/>
              </a:rPr>
              <a:t>gned</a:t>
            </a:r>
            <a:r>
              <a:rPr lang="en-US" altLang="ko-KR" sz="1200" dirty="0" smtClean="0">
                <a:solidFill>
                  <a:schemeClr val="bg1"/>
                </a:solidFill>
                <a:cs typeface="Arial" pitchFamily="34" charset="0"/>
              </a:rPr>
              <a:t>.</a:t>
            </a:r>
            <a:endParaRPr lang="en-US" altLang="ko-KR" sz="1200" dirty="0">
              <a:solidFill>
                <a:schemeClr val="bg1"/>
              </a:solidFill>
              <a:cs typeface="Arial" pitchFamily="34" charset="0"/>
            </a:endParaRPr>
          </a:p>
        </p:txBody>
      </p:sp>
      <p:sp>
        <p:nvSpPr>
          <p:cNvPr id="42" name="TextBox 41">
            <a:extLst>
              <a:ext uri="{FF2B5EF4-FFF2-40B4-BE49-F238E27FC236}">
                <a16:creationId xmlns:a16="http://schemas.microsoft.com/office/drawing/2014/main" xmlns="" id="{63D485F1-8D73-4615-B594-F619C441419B}"/>
              </a:ext>
            </a:extLst>
          </p:cNvPr>
          <p:cNvSpPr txBox="1"/>
          <p:nvPr/>
        </p:nvSpPr>
        <p:spPr>
          <a:xfrm>
            <a:off x="4624788" y="3858423"/>
            <a:ext cx="2582682" cy="830997"/>
          </a:xfrm>
          <a:prstGeom prst="rect">
            <a:avLst/>
          </a:prstGeom>
          <a:noFill/>
        </p:spPr>
        <p:txBody>
          <a:bodyPr wrap="square" rtlCol="0">
            <a:spAutoFit/>
          </a:bodyPr>
          <a:lstStyle/>
          <a:p>
            <a:r>
              <a:rPr lang="en-US" altLang="ko-KR" sz="1200" dirty="0" smtClean="0">
                <a:solidFill>
                  <a:schemeClr val="bg1"/>
                </a:solidFill>
                <a:cs typeface="Arial" pitchFamily="34" charset="0"/>
              </a:rPr>
              <a:t>Every employees shall assign their own tasks to do on daily basis and shall complete within timeframe as per the assignment.</a:t>
            </a:r>
            <a:endParaRPr lang="en-US" altLang="ko-KR" sz="1200" dirty="0">
              <a:solidFill>
                <a:schemeClr val="bg1"/>
              </a:solidFill>
              <a:cs typeface="Arial" pitchFamily="34" charset="0"/>
            </a:endParaRPr>
          </a:p>
        </p:txBody>
      </p:sp>
      <p:sp>
        <p:nvSpPr>
          <p:cNvPr id="45" name="TextBox 44">
            <a:extLst>
              <a:ext uri="{FF2B5EF4-FFF2-40B4-BE49-F238E27FC236}">
                <a16:creationId xmlns:a16="http://schemas.microsoft.com/office/drawing/2014/main" xmlns="" id="{95E5AFFB-A6EA-47FF-95FF-3487FF066CE6}"/>
              </a:ext>
            </a:extLst>
          </p:cNvPr>
          <p:cNvSpPr txBox="1"/>
          <p:nvPr/>
        </p:nvSpPr>
        <p:spPr>
          <a:xfrm>
            <a:off x="4624788" y="5287183"/>
            <a:ext cx="2582682" cy="830997"/>
          </a:xfrm>
          <a:prstGeom prst="rect">
            <a:avLst/>
          </a:prstGeom>
          <a:noFill/>
        </p:spPr>
        <p:txBody>
          <a:bodyPr wrap="square" rtlCol="0">
            <a:spAutoFit/>
          </a:bodyPr>
          <a:lstStyle/>
          <a:p>
            <a:r>
              <a:rPr lang="en-US" sz="1200" dirty="0" smtClean="0">
                <a:solidFill>
                  <a:schemeClr val="bg1"/>
                </a:solidFill>
                <a:cs typeface="Arial" pitchFamily="34" charset="0"/>
              </a:rPr>
              <a:t>Every CMM and SMM will have to enter the details of wok done. This  helps our management to extract updated reports.</a:t>
            </a:r>
            <a:endParaRPr lang="en-US" altLang="ko-KR" sz="1200" dirty="0">
              <a:solidFill>
                <a:schemeClr val="bg1"/>
              </a:solidFill>
              <a:cs typeface="Arial" pitchFamily="34" charset="0"/>
            </a:endParaRPr>
          </a:p>
        </p:txBody>
      </p:sp>
      <p:sp>
        <p:nvSpPr>
          <p:cNvPr id="47" name="TextBox 46">
            <a:extLst>
              <a:ext uri="{FF2B5EF4-FFF2-40B4-BE49-F238E27FC236}">
                <a16:creationId xmlns="" xmlns:a16="http://schemas.microsoft.com/office/drawing/2014/main" id="{C3406489-5597-43A4-B42F-CCC9FE8B833A}"/>
              </a:ext>
            </a:extLst>
          </p:cNvPr>
          <p:cNvSpPr txBox="1"/>
          <p:nvPr/>
        </p:nvSpPr>
        <p:spPr>
          <a:xfrm>
            <a:off x="3191194" y="572274"/>
            <a:ext cx="5808028" cy="477054"/>
          </a:xfrm>
          <a:prstGeom prst="rect">
            <a:avLst/>
          </a:prstGeom>
          <a:solidFill>
            <a:schemeClr val="accent3">
              <a:lumMod val="50000"/>
            </a:schemeClr>
          </a:solidFill>
        </p:spPr>
        <p:txBody>
          <a:bodyPr wrap="square" lIns="41471" tIns="0" rIns="41471" bIns="0" rtlCol="0">
            <a:spAutoFit/>
          </a:bodyPr>
          <a:lstStyle/>
          <a:p>
            <a:pPr algn="ctr"/>
            <a:r>
              <a:rPr lang="en-US" sz="3100" dirty="0" smtClean="0">
                <a:solidFill>
                  <a:schemeClr val="bg1"/>
                </a:solidFill>
              </a:rPr>
              <a:t>Area to Focus on </a:t>
            </a:r>
            <a:r>
              <a:rPr lang="en-US" sz="3100" dirty="0" smtClean="0">
                <a:solidFill>
                  <a:schemeClr val="bg1"/>
                </a:solidFill>
              </a:rPr>
              <a:t>MIS-SULM</a:t>
            </a:r>
            <a:endParaRPr lang="en-US" sz="3100" dirty="0">
              <a:solidFill>
                <a:schemeClr val="bg1"/>
              </a:solidFill>
            </a:endParaRPr>
          </a:p>
        </p:txBody>
      </p:sp>
      <p:pic>
        <p:nvPicPr>
          <p:cNvPr id="48" name="Picture 47" descr="bihar_logo.png"/>
          <p:cNvPicPr>
            <a:picLocks noChangeAspect="1"/>
          </p:cNvPicPr>
          <p:nvPr/>
        </p:nvPicPr>
        <p:blipFill>
          <a:blip r:embed="rId2"/>
          <a:stretch>
            <a:fillRect/>
          </a:stretch>
        </p:blipFill>
        <p:spPr>
          <a:xfrm>
            <a:off x="7830729" y="2358224"/>
            <a:ext cx="4174464" cy="3643338"/>
          </a:xfrm>
          <a:prstGeom prst="rect">
            <a:avLst/>
          </a:prstGeom>
        </p:spPr>
      </p:pic>
      <p:sp>
        <p:nvSpPr>
          <p:cNvPr id="49" name="TextBox 48">
            <a:extLst>
              <a:ext uri="{FF2B5EF4-FFF2-40B4-BE49-F238E27FC236}">
                <a16:creationId xmlns:a16="http://schemas.microsoft.com/office/drawing/2014/main" xmlns="" id="{E59F52B7-D818-442A-8705-A90D00A88A97}"/>
              </a:ext>
            </a:extLst>
          </p:cNvPr>
          <p:cNvSpPr txBox="1"/>
          <p:nvPr/>
        </p:nvSpPr>
        <p:spPr>
          <a:xfrm>
            <a:off x="1165984" y="3489091"/>
            <a:ext cx="2582682" cy="400110"/>
          </a:xfrm>
          <a:prstGeom prst="rect">
            <a:avLst/>
          </a:prstGeom>
          <a:noFill/>
        </p:spPr>
        <p:txBody>
          <a:bodyPr wrap="square" rtlCol="0">
            <a:spAutoFit/>
          </a:bodyPr>
          <a:lstStyle/>
          <a:p>
            <a:r>
              <a:rPr lang="en-US" altLang="ko-KR" sz="2000" b="1" dirty="0" smtClean="0">
                <a:solidFill>
                  <a:schemeClr val="bg1"/>
                </a:solidFill>
                <a:cs typeface="Arial" pitchFamily="34" charset="0"/>
              </a:rPr>
              <a:t>CMM Profile</a:t>
            </a:r>
            <a:endParaRPr lang="ko-KR" altLang="en-US" sz="1400" b="1" dirty="0">
              <a:solidFill>
                <a:schemeClr val="bg1"/>
              </a:solidFill>
              <a:cs typeface="Arial" pitchFamily="34" charset="0"/>
            </a:endParaRPr>
          </a:p>
        </p:txBody>
      </p:sp>
      <p:sp>
        <p:nvSpPr>
          <p:cNvPr id="50" name="TextBox 49">
            <a:extLst>
              <a:ext uri="{FF2B5EF4-FFF2-40B4-BE49-F238E27FC236}">
                <a16:creationId xmlns:a16="http://schemas.microsoft.com/office/drawing/2014/main" xmlns="" id="{E59F52B7-D818-442A-8705-A90D00A88A97}"/>
              </a:ext>
            </a:extLst>
          </p:cNvPr>
          <p:cNvSpPr txBox="1"/>
          <p:nvPr/>
        </p:nvSpPr>
        <p:spPr>
          <a:xfrm>
            <a:off x="1165984" y="4929993"/>
            <a:ext cx="2582682" cy="400110"/>
          </a:xfrm>
          <a:prstGeom prst="rect">
            <a:avLst/>
          </a:prstGeom>
          <a:noFill/>
        </p:spPr>
        <p:txBody>
          <a:bodyPr wrap="square" rtlCol="0">
            <a:spAutoFit/>
          </a:bodyPr>
          <a:lstStyle/>
          <a:p>
            <a:r>
              <a:rPr lang="en-US" altLang="ko-KR" sz="2000" b="1" dirty="0" smtClean="0">
                <a:solidFill>
                  <a:schemeClr val="bg1"/>
                </a:solidFill>
                <a:cs typeface="Arial" pitchFamily="34" charset="0"/>
              </a:rPr>
              <a:t>IEC</a:t>
            </a:r>
            <a:endParaRPr lang="ko-KR" altLang="en-US" sz="1400" b="1" dirty="0">
              <a:solidFill>
                <a:schemeClr val="bg1"/>
              </a:solidFill>
              <a:cs typeface="Arial" pitchFamily="34" charset="0"/>
            </a:endParaRPr>
          </a:p>
        </p:txBody>
      </p:sp>
      <p:sp>
        <p:nvSpPr>
          <p:cNvPr id="51" name="TextBox 50">
            <a:extLst>
              <a:ext uri="{FF2B5EF4-FFF2-40B4-BE49-F238E27FC236}">
                <a16:creationId xmlns:a16="http://schemas.microsoft.com/office/drawing/2014/main" xmlns="" id="{E59F52B7-D818-442A-8705-A90D00A88A97}"/>
              </a:ext>
            </a:extLst>
          </p:cNvPr>
          <p:cNvSpPr txBox="1"/>
          <p:nvPr/>
        </p:nvSpPr>
        <p:spPr>
          <a:xfrm>
            <a:off x="4595008" y="2060331"/>
            <a:ext cx="2582682" cy="400110"/>
          </a:xfrm>
          <a:prstGeom prst="rect">
            <a:avLst/>
          </a:prstGeom>
          <a:noFill/>
        </p:spPr>
        <p:txBody>
          <a:bodyPr wrap="square" rtlCol="0">
            <a:spAutoFit/>
          </a:bodyPr>
          <a:lstStyle/>
          <a:p>
            <a:r>
              <a:rPr lang="en-US" altLang="ko-KR" sz="2000" b="1" dirty="0" smtClean="0">
                <a:solidFill>
                  <a:schemeClr val="bg1"/>
                </a:solidFill>
                <a:cs typeface="Arial" pitchFamily="34" charset="0"/>
              </a:rPr>
              <a:t>Reports</a:t>
            </a:r>
            <a:endParaRPr lang="ko-KR" altLang="en-US" sz="1200" b="1" dirty="0">
              <a:solidFill>
                <a:schemeClr val="bg1"/>
              </a:solidFill>
              <a:cs typeface="Arial" pitchFamily="34" charset="0"/>
            </a:endParaRPr>
          </a:p>
        </p:txBody>
      </p:sp>
      <p:sp>
        <p:nvSpPr>
          <p:cNvPr id="52" name="TextBox 51">
            <a:extLst>
              <a:ext uri="{FF2B5EF4-FFF2-40B4-BE49-F238E27FC236}">
                <a16:creationId xmlns:a16="http://schemas.microsoft.com/office/drawing/2014/main" xmlns="" id="{E59F52B7-D818-442A-8705-A90D00A88A97}"/>
              </a:ext>
            </a:extLst>
          </p:cNvPr>
          <p:cNvSpPr txBox="1"/>
          <p:nvPr/>
        </p:nvSpPr>
        <p:spPr>
          <a:xfrm>
            <a:off x="4595008" y="3501233"/>
            <a:ext cx="2582682" cy="400110"/>
          </a:xfrm>
          <a:prstGeom prst="rect">
            <a:avLst/>
          </a:prstGeom>
          <a:noFill/>
        </p:spPr>
        <p:txBody>
          <a:bodyPr wrap="square" rtlCol="0">
            <a:spAutoFit/>
          </a:bodyPr>
          <a:lstStyle/>
          <a:p>
            <a:r>
              <a:rPr lang="en-US" altLang="ko-KR" sz="2000" b="1" dirty="0" smtClean="0">
                <a:solidFill>
                  <a:schemeClr val="bg1"/>
                </a:solidFill>
                <a:cs typeface="Arial" pitchFamily="34" charset="0"/>
              </a:rPr>
              <a:t>Self Assign Task</a:t>
            </a:r>
            <a:endParaRPr lang="ko-KR" altLang="en-US" sz="1400" b="1" dirty="0">
              <a:solidFill>
                <a:schemeClr val="bg1"/>
              </a:solidFill>
              <a:cs typeface="Arial" pitchFamily="34" charset="0"/>
            </a:endParaRPr>
          </a:p>
        </p:txBody>
      </p:sp>
      <p:sp>
        <p:nvSpPr>
          <p:cNvPr id="53" name="TextBox 52">
            <a:extLst>
              <a:ext uri="{FF2B5EF4-FFF2-40B4-BE49-F238E27FC236}">
                <a16:creationId xmlns:a16="http://schemas.microsoft.com/office/drawing/2014/main" xmlns="" id="{E59F52B7-D818-442A-8705-A90D00A88A97}"/>
              </a:ext>
            </a:extLst>
          </p:cNvPr>
          <p:cNvSpPr txBox="1"/>
          <p:nvPr/>
        </p:nvSpPr>
        <p:spPr>
          <a:xfrm>
            <a:off x="4595008" y="4917851"/>
            <a:ext cx="2582682" cy="400110"/>
          </a:xfrm>
          <a:prstGeom prst="rect">
            <a:avLst/>
          </a:prstGeom>
          <a:noFill/>
        </p:spPr>
        <p:txBody>
          <a:bodyPr wrap="square" rtlCol="0">
            <a:spAutoFit/>
          </a:bodyPr>
          <a:lstStyle/>
          <a:p>
            <a:r>
              <a:rPr lang="en-US" altLang="ko-KR" sz="2000" b="1" dirty="0" smtClean="0">
                <a:solidFill>
                  <a:schemeClr val="bg1"/>
                </a:solidFill>
                <a:cs typeface="Arial" pitchFamily="34" charset="0"/>
              </a:rPr>
              <a:t>SUSV &amp; SUH</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xmlns="" val="3103053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EAC4D2A2-D4A6-4A8F-96B8-44A39A7C6D8C}"/>
              </a:ext>
            </a:extLst>
          </p:cNvPr>
          <p:cNvSpPr/>
          <p:nvPr/>
        </p:nvSpPr>
        <p:spPr>
          <a:xfrm>
            <a:off x="923258" y="1358092"/>
            <a:ext cx="6743584" cy="4857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ko-KR" dirty="0" smtClean="0"/>
              <a:t>NULM details??????</a:t>
            </a:r>
            <a:endParaRPr lang="ko-KR" altLang="en-US" dirty="0"/>
          </a:p>
        </p:txBody>
      </p:sp>
      <p:sp>
        <p:nvSpPr>
          <p:cNvPr id="47" name="TextBox 46">
            <a:extLst>
              <a:ext uri="{FF2B5EF4-FFF2-40B4-BE49-F238E27FC236}">
                <a16:creationId xmlns="" xmlns:a16="http://schemas.microsoft.com/office/drawing/2014/main" id="{C3406489-5597-43A4-B42F-CCC9FE8B833A}"/>
              </a:ext>
            </a:extLst>
          </p:cNvPr>
          <p:cNvSpPr txBox="1"/>
          <p:nvPr/>
        </p:nvSpPr>
        <p:spPr>
          <a:xfrm>
            <a:off x="3191194" y="572274"/>
            <a:ext cx="5808028" cy="477054"/>
          </a:xfrm>
          <a:prstGeom prst="rect">
            <a:avLst/>
          </a:prstGeom>
          <a:solidFill>
            <a:schemeClr val="accent3">
              <a:lumMod val="50000"/>
            </a:schemeClr>
          </a:solidFill>
        </p:spPr>
        <p:txBody>
          <a:bodyPr wrap="square" lIns="41471" tIns="0" rIns="41471" bIns="0" rtlCol="0">
            <a:spAutoFit/>
          </a:bodyPr>
          <a:lstStyle/>
          <a:p>
            <a:pPr algn="ctr"/>
            <a:r>
              <a:rPr lang="en-US" sz="3100" dirty="0" smtClean="0">
                <a:solidFill>
                  <a:schemeClr val="bg1"/>
                </a:solidFill>
              </a:rPr>
              <a:t>Area to Focus on </a:t>
            </a:r>
            <a:r>
              <a:rPr lang="en-US" sz="3100" dirty="0" smtClean="0">
                <a:solidFill>
                  <a:schemeClr val="bg1"/>
                </a:solidFill>
              </a:rPr>
              <a:t>MIS-SULM</a:t>
            </a:r>
            <a:endParaRPr lang="en-US" sz="3100" dirty="0">
              <a:solidFill>
                <a:schemeClr val="bg1"/>
              </a:solidFill>
            </a:endParaRPr>
          </a:p>
        </p:txBody>
      </p:sp>
      <p:pic>
        <p:nvPicPr>
          <p:cNvPr id="48" name="Picture 47" descr="bihar_logo.png"/>
          <p:cNvPicPr>
            <a:picLocks noChangeAspect="1"/>
          </p:cNvPicPr>
          <p:nvPr/>
        </p:nvPicPr>
        <p:blipFill>
          <a:blip r:embed="rId2"/>
          <a:stretch>
            <a:fillRect/>
          </a:stretch>
        </p:blipFill>
        <p:spPr>
          <a:xfrm>
            <a:off x="8015949" y="1858158"/>
            <a:ext cx="4174464" cy="3643338"/>
          </a:xfrm>
          <a:prstGeom prst="rect">
            <a:avLst/>
          </a:prstGeom>
        </p:spPr>
      </p:pic>
    </p:spTree>
    <p:extLst>
      <p:ext uri="{BB962C8B-B14F-4D97-AF65-F5344CB8AC3E}">
        <p14:creationId xmlns:p14="http://schemas.microsoft.com/office/powerpoint/2010/main" xmlns="" val="3103053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880628" y="858026"/>
            <a:ext cx="4214842" cy="4000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Picture 16" descr="bihar_logo.png"/>
          <p:cNvPicPr>
            <a:picLocks noChangeAspect="1"/>
          </p:cNvPicPr>
          <p:nvPr/>
        </p:nvPicPr>
        <p:blipFill>
          <a:blip r:embed="rId2"/>
          <a:stretch>
            <a:fillRect/>
          </a:stretch>
        </p:blipFill>
        <p:spPr>
          <a:xfrm>
            <a:off x="3880628" y="858026"/>
            <a:ext cx="4286280" cy="3714776"/>
          </a:xfrm>
          <a:prstGeom prst="rect">
            <a:avLst/>
          </a:prstGeom>
        </p:spPr>
      </p:pic>
      <p:sp>
        <p:nvSpPr>
          <p:cNvPr id="18" name="TextBox 17"/>
          <p:cNvSpPr txBox="1"/>
          <p:nvPr/>
        </p:nvSpPr>
        <p:spPr>
          <a:xfrm>
            <a:off x="4023504" y="4858554"/>
            <a:ext cx="4357718" cy="646331"/>
          </a:xfrm>
          <a:prstGeom prst="rect">
            <a:avLst/>
          </a:prstGeom>
          <a:noFill/>
        </p:spPr>
        <p:txBody>
          <a:bodyPr wrap="square" rtlCol="0">
            <a:spAutoFit/>
          </a:bodyPr>
          <a:lstStyle/>
          <a:p>
            <a:r>
              <a:rPr lang="en-IN" sz="3600" b="1" dirty="0" smtClean="0">
                <a:solidFill>
                  <a:schemeClr val="bg1"/>
                </a:solidFill>
              </a:rPr>
              <a:t>Thanks for your time.</a:t>
            </a:r>
            <a:endParaRPr lang="en-IN" b="1" dirty="0">
              <a:solidFill>
                <a:schemeClr val="bg1"/>
              </a:solidFill>
            </a:endParaRPr>
          </a:p>
        </p:txBody>
      </p:sp>
    </p:spTree>
    <p:extLst>
      <p:ext uri="{BB962C8B-B14F-4D97-AF65-F5344CB8AC3E}">
        <p14:creationId xmlns:p14="http://schemas.microsoft.com/office/powerpoint/2010/main" xmlns="" val="3103053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1020029" y="1762976"/>
            <a:ext cx="11170385" cy="1046643"/>
          </a:xfrm>
          <a:custGeom>
            <a:avLst/>
            <a:gdLst>
              <a:gd name="connsiteX0" fmla="*/ 523200 w 11171838"/>
              <a:gd name="connsiteY0" fmla="*/ 0 h 1046399"/>
              <a:gd name="connsiteX1" fmla="*/ 11171838 w 11171838"/>
              <a:gd name="connsiteY1" fmla="*/ 0 h 1046399"/>
              <a:gd name="connsiteX2" fmla="*/ 11171838 w 11171838"/>
              <a:gd name="connsiteY2" fmla="*/ 1046399 h 1046399"/>
              <a:gd name="connsiteX3" fmla="*/ 0 w 11171838"/>
              <a:gd name="connsiteY3" fmla="*/ 1046399 h 1046399"/>
            </a:gdLst>
            <a:ahLst/>
            <a:cxnLst>
              <a:cxn ang="0">
                <a:pos x="connsiteX0" y="connsiteY0"/>
              </a:cxn>
              <a:cxn ang="0">
                <a:pos x="connsiteX1" y="connsiteY1"/>
              </a:cxn>
              <a:cxn ang="0">
                <a:pos x="connsiteX2" y="connsiteY2"/>
              </a:cxn>
              <a:cxn ang="0">
                <a:pos x="connsiteX3" y="connsiteY3"/>
              </a:cxn>
            </a:cxnLst>
            <a:rect l="l" t="t" r="r" b="b"/>
            <a:pathLst>
              <a:path w="11171838" h="1046399">
                <a:moveTo>
                  <a:pt x="523200" y="0"/>
                </a:moveTo>
                <a:lnTo>
                  <a:pt x="11171838" y="0"/>
                </a:lnTo>
                <a:lnTo>
                  <a:pt x="11171838" y="1046399"/>
                </a:lnTo>
                <a:lnTo>
                  <a:pt x="0" y="10463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US" dirty="0"/>
          </a:p>
        </p:txBody>
      </p:sp>
      <p:sp>
        <p:nvSpPr>
          <p:cNvPr id="7" name="TextBox 6"/>
          <p:cNvSpPr txBox="1"/>
          <p:nvPr/>
        </p:nvSpPr>
        <p:spPr>
          <a:xfrm>
            <a:off x="5796209" y="1872943"/>
            <a:ext cx="957972" cy="952752"/>
          </a:xfrm>
          <a:prstGeom prst="rect">
            <a:avLst/>
          </a:prstGeom>
          <a:noFill/>
        </p:spPr>
        <p:txBody>
          <a:bodyPr wrap="square" lIns="124414" tIns="52669" rIns="124414" bIns="52669" rtlCol="0">
            <a:spAutoFit/>
          </a:bodyPr>
          <a:lstStyle/>
          <a:p>
            <a:pPr algn="ctr"/>
            <a:r>
              <a:rPr lang="en-US" altLang="ko-KR" sz="5500" b="1" dirty="0" smtClean="0">
                <a:solidFill>
                  <a:schemeClr val="bg1"/>
                </a:solidFill>
                <a:cs typeface="Arial" pitchFamily="34" charset="0"/>
              </a:rPr>
              <a:t>1.</a:t>
            </a:r>
            <a:endParaRPr lang="ko-KR" altLang="en-US" sz="5500" b="1" dirty="0">
              <a:solidFill>
                <a:schemeClr val="bg1"/>
              </a:solidFill>
              <a:cs typeface="Arial" pitchFamily="34" charset="0"/>
            </a:endParaRPr>
          </a:p>
        </p:txBody>
      </p:sp>
      <p:grpSp>
        <p:nvGrpSpPr>
          <p:cNvPr id="3" name="Group 11"/>
          <p:cNvGrpSpPr/>
          <p:nvPr/>
        </p:nvGrpSpPr>
        <p:grpSpPr>
          <a:xfrm>
            <a:off x="-12031" y="2926292"/>
            <a:ext cx="12202444" cy="1048694"/>
            <a:chOff x="-12033" y="1921218"/>
            <a:chExt cx="12204033" cy="1048450"/>
          </a:xfrm>
        </p:grpSpPr>
        <p:sp>
          <p:nvSpPr>
            <p:cNvPr id="13" name="Rectangle 12"/>
            <p:cNvSpPr/>
            <p:nvPr/>
          </p:nvSpPr>
          <p:spPr>
            <a:xfrm>
              <a:off x="-12033" y="1921218"/>
              <a:ext cx="12204033" cy="1046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950925" y="2236033"/>
              <a:ext cx="4507692" cy="430787"/>
            </a:xfrm>
            <a:prstGeom prst="rect">
              <a:avLst/>
            </a:prstGeom>
            <a:noFill/>
          </p:spPr>
          <p:txBody>
            <a:bodyPr wrap="square" lIns="108000" rIns="108000" rtlCol="0">
              <a:spAutoFit/>
            </a:bodyPr>
            <a:lstStyle/>
            <a:p>
              <a:r>
                <a:rPr lang="en-US" altLang="ko-KR" b="1" dirty="0" smtClean="0">
                  <a:solidFill>
                    <a:schemeClr val="bg1"/>
                  </a:solidFill>
                  <a:cs typeface="Arial" pitchFamily="34" charset="0"/>
                </a:rPr>
                <a:t>Website Overview</a:t>
              </a:r>
              <a:endParaRPr lang="ko-KR" altLang="en-US" b="1" dirty="0">
                <a:solidFill>
                  <a:schemeClr val="bg1"/>
                </a:solidFill>
                <a:cs typeface="Arial" pitchFamily="34" charset="0"/>
              </a:endParaRPr>
            </a:p>
          </p:txBody>
        </p:sp>
        <p:sp>
          <p:nvSpPr>
            <p:cNvPr id="15" name="TextBox 14"/>
            <p:cNvSpPr txBox="1"/>
            <p:nvPr/>
          </p:nvSpPr>
          <p:spPr>
            <a:xfrm>
              <a:off x="5796965" y="2031168"/>
              <a:ext cx="958097" cy="938500"/>
            </a:xfrm>
            <a:prstGeom prst="rect">
              <a:avLst/>
            </a:prstGeom>
            <a:noFill/>
          </p:spPr>
          <p:txBody>
            <a:bodyPr wrap="square" lIns="108000" rIns="108000" rtlCol="0">
              <a:spAutoFit/>
            </a:bodyPr>
            <a:lstStyle/>
            <a:p>
              <a:pPr algn="ctr"/>
              <a:r>
                <a:rPr lang="en-US" altLang="ko-KR" sz="5500" b="1" dirty="0" smtClean="0">
                  <a:solidFill>
                    <a:schemeClr val="bg1"/>
                  </a:solidFill>
                  <a:cs typeface="Arial" pitchFamily="34" charset="0"/>
                </a:rPr>
                <a:t>2.</a:t>
              </a:r>
              <a:endParaRPr lang="ko-KR" altLang="en-US" sz="5500" b="1" dirty="0">
                <a:solidFill>
                  <a:schemeClr val="bg1"/>
                </a:solidFill>
                <a:cs typeface="Arial" pitchFamily="34" charset="0"/>
              </a:endParaRPr>
            </a:p>
          </p:txBody>
        </p:sp>
      </p:grpSp>
      <p:sp>
        <p:nvSpPr>
          <p:cNvPr id="36" name="Freeform 35"/>
          <p:cNvSpPr/>
          <p:nvPr/>
        </p:nvSpPr>
        <p:spPr>
          <a:xfrm>
            <a:off x="820046" y="4089610"/>
            <a:ext cx="11370369" cy="1046643"/>
          </a:xfrm>
          <a:custGeom>
            <a:avLst/>
            <a:gdLst>
              <a:gd name="connsiteX0" fmla="*/ 375988 w 11371849"/>
              <a:gd name="connsiteY0" fmla="*/ 0 h 1046399"/>
              <a:gd name="connsiteX1" fmla="*/ 11371849 w 11371849"/>
              <a:gd name="connsiteY1" fmla="*/ 0 h 1046399"/>
              <a:gd name="connsiteX2" fmla="*/ 11371849 w 11371849"/>
              <a:gd name="connsiteY2" fmla="*/ 1046399 h 1046399"/>
              <a:gd name="connsiteX3" fmla="*/ 0 w 11371849"/>
              <a:gd name="connsiteY3" fmla="*/ 1046399 h 1046399"/>
              <a:gd name="connsiteX4" fmla="*/ 41087 w 11371849"/>
              <a:gd name="connsiteY4" fmla="*/ 888213 h 104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849" h="1046399">
                <a:moveTo>
                  <a:pt x="375988" y="0"/>
                </a:moveTo>
                <a:lnTo>
                  <a:pt x="11371849" y="0"/>
                </a:lnTo>
                <a:lnTo>
                  <a:pt x="11371849" y="1046399"/>
                </a:lnTo>
                <a:lnTo>
                  <a:pt x="0" y="1046399"/>
                </a:lnTo>
                <a:lnTo>
                  <a:pt x="41087" y="8882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US" dirty="0"/>
          </a:p>
        </p:txBody>
      </p:sp>
      <p:sp>
        <p:nvSpPr>
          <p:cNvPr id="23" name="TextBox 22"/>
          <p:cNvSpPr txBox="1"/>
          <p:nvPr/>
        </p:nvSpPr>
        <p:spPr>
          <a:xfrm>
            <a:off x="6950019" y="4417745"/>
            <a:ext cx="4507105" cy="444921"/>
          </a:xfrm>
          <a:prstGeom prst="rect">
            <a:avLst/>
          </a:prstGeom>
          <a:noFill/>
        </p:spPr>
        <p:txBody>
          <a:bodyPr wrap="square" lIns="124414" tIns="52669" rIns="124414" bIns="52669" rtlCol="0">
            <a:spAutoFit/>
          </a:bodyPr>
          <a:lstStyle/>
          <a:p>
            <a:r>
              <a:rPr lang="en-US" altLang="ko-KR" b="1" dirty="0" smtClean="0">
                <a:solidFill>
                  <a:schemeClr val="bg1"/>
                </a:solidFill>
                <a:cs typeface="Arial" pitchFamily="34" charset="0"/>
              </a:rPr>
              <a:t>Focus Modules</a:t>
            </a:r>
            <a:endParaRPr lang="ko-KR" altLang="en-US" b="1" dirty="0">
              <a:solidFill>
                <a:schemeClr val="bg1"/>
              </a:solidFill>
              <a:cs typeface="Arial" pitchFamily="34" charset="0"/>
            </a:endParaRPr>
          </a:p>
        </p:txBody>
      </p:sp>
      <p:sp>
        <p:nvSpPr>
          <p:cNvPr id="21" name="TextBox 20"/>
          <p:cNvSpPr txBox="1"/>
          <p:nvPr/>
        </p:nvSpPr>
        <p:spPr>
          <a:xfrm>
            <a:off x="5796209" y="4199585"/>
            <a:ext cx="957972" cy="952752"/>
          </a:xfrm>
          <a:prstGeom prst="rect">
            <a:avLst/>
          </a:prstGeom>
          <a:noFill/>
        </p:spPr>
        <p:txBody>
          <a:bodyPr wrap="square" lIns="124414" tIns="52669" rIns="124414" bIns="52669" rtlCol="0">
            <a:spAutoFit/>
          </a:bodyPr>
          <a:lstStyle/>
          <a:p>
            <a:pPr algn="ctr"/>
            <a:r>
              <a:rPr lang="en-US" altLang="ko-KR" sz="5500" b="1" dirty="0" smtClean="0">
                <a:solidFill>
                  <a:schemeClr val="bg1"/>
                </a:solidFill>
                <a:cs typeface="Arial" pitchFamily="34" charset="0"/>
              </a:rPr>
              <a:t>3.</a:t>
            </a:r>
            <a:endParaRPr lang="ko-KR" altLang="en-US" sz="5500" b="1" dirty="0">
              <a:solidFill>
                <a:schemeClr val="bg1"/>
              </a:solidFill>
              <a:cs typeface="Arial" pitchFamily="34" charset="0"/>
            </a:endParaRPr>
          </a:p>
        </p:txBody>
      </p:sp>
      <p:sp>
        <p:nvSpPr>
          <p:cNvPr id="38" name="Freeform 37"/>
          <p:cNvSpPr/>
          <p:nvPr/>
        </p:nvSpPr>
        <p:spPr>
          <a:xfrm>
            <a:off x="2710786" y="5252927"/>
            <a:ext cx="9479629" cy="1046643"/>
          </a:xfrm>
          <a:custGeom>
            <a:avLst/>
            <a:gdLst>
              <a:gd name="connsiteX0" fmla="*/ 0 w 9480863"/>
              <a:gd name="connsiteY0" fmla="*/ 0 h 1046399"/>
              <a:gd name="connsiteX1" fmla="*/ 9480863 w 9480863"/>
              <a:gd name="connsiteY1" fmla="*/ 0 h 1046399"/>
              <a:gd name="connsiteX2" fmla="*/ 9480863 w 9480863"/>
              <a:gd name="connsiteY2" fmla="*/ 1046399 h 1046399"/>
              <a:gd name="connsiteX3" fmla="*/ 985146 w 9480863"/>
              <a:gd name="connsiteY3" fmla="*/ 1046399 h 1046399"/>
            </a:gdLst>
            <a:ahLst/>
            <a:cxnLst>
              <a:cxn ang="0">
                <a:pos x="connsiteX0" y="connsiteY0"/>
              </a:cxn>
              <a:cxn ang="0">
                <a:pos x="connsiteX1" y="connsiteY1"/>
              </a:cxn>
              <a:cxn ang="0">
                <a:pos x="connsiteX2" y="connsiteY2"/>
              </a:cxn>
              <a:cxn ang="0">
                <a:pos x="connsiteX3" y="connsiteY3"/>
              </a:cxn>
            </a:cxnLst>
            <a:rect l="l" t="t" r="r" b="b"/>
            <a:pathLst>
              <a:path w="9480863" h="1046399">
                <a:moveTo>
                  <a:pt x="0" y="0"/>
                </a:moveTo>
                <a:lnTo>
                  <a:pt x="9480863" y="0"/>
                </a:lnTo>
                <a:lnTo>
                  <a:pt x="9480863" y="1046399"/>
                </a:lnTo>
                <a:lnTo>
                  <a:pt x="985146" y="10463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US" dirty="0"/>
          </a:p>
        </p:txBody>
      </p:sp>
      <p:sp>
        <p:nvSpPr>
          <p:cNvPr id="29" name="TextBox 28"/>
          <p:cNvSpPr txBox="1"/>
          <p:nvPr/>
        </p:nvSpPr>
        <p:spPr>
          <a:xfrm>
            <a:off x="6950019" y="5552999"/>
            <a:ext cx="5240396" cy="444921"/>
          </a:xfrm>
          <a:prstGeom prst="rect">
            <a:avLst/>
          </a:prstGeom>
          <a:noFill/>
        </p:spPr>
        <p:txBody>
          <a:bodyPr wrap="square" lIns="124414" tIns="52669" rIns="124414" bIns="52669" rtlCol="0">
            <a:spAutoFit/>
          </a:bodyPr>
          <a:lstStyle/>
          <a:p>
            <a:r>
              <a:rPr lang="en-US" altLang="ko-KR" b="1" dirty="0" smtClean="0">
                <a:solidFill>
                  <a:schemeClr val="bg1"/>
                </a:solidFill>
                <a:cs typeface="Arial" pitchFamily="34" charset="0"/>
              </a:rPr>
              <a:t>MIS (Management Information System)</a:t>
            </a:r>
            <a:endParaRPr lang="ko-KR" altLang="en-US" b="1" dirty="0">
              <a:solidFill>
                <a:schemeClr val="bg1"/>
              </a:solidFill>
              <a:cs typeface="Arial" pitchFamily="34" charset="0"/>
            </a:endParaRPr>
          </a:p>
        </p:txBody>
      </p:sp>
      <p:sp>
        <p:nvSpPr>
          <p:cNvPr id="27" name="TextBox 26"/>
          <p:cNvSpPr txBox="1"/>
          <p:nvPr/>
        </p:nvSpPr>
        <p:spPr>
          <a:xfrm>
            <a:off x="5796209" y="5362902"/>
            <a:ext cx="957972" cy="952752"/>
          </a:xfrm>
          <a:prstGeom prst="rect">
            <a:avLst/>
          </a:prstGeom>
          <a:noFill/>
        </p:spPr>
        <p:txBody>
          <a:bodyPr wrap="square" lIns="124414" tIns="52669" rIns="124414" bIns="52669" rtlCol="0">
            <a:spAutoFit/>
          </a:bodyPr>
          <a:lstStyle/>
          <a:p>
            <a:pPr algn="ctr"/>
            <a:r>
              <a:rPr lang="en-US" altLang="ko-KR" sz="5500" b="1" dirty="0" smtClean="0">
                <a:solidFill>
                  <a:schemeClr val="bg1"/>
                </a:solidFill>
                <a:cs typeface="Arial" pitchFamily="34" charset="0"/>
              </a:rPr>
              <a:t>4</a:t>
            </a:r>
            <a:r>
              <a:rPr lang="en-US" altLang="ko-KR" sz="5500" b="1" dirty="0">
                <a:solidFill>
                  <a:schemeClr val="bg1"/>
                </a:solidFill>
                <a:cs typeface="Arial" pitchFamily="34" charset="0"/>
              </a:rPr>
              <a:t>.</a:t>
            </a:r>
            <a:endParaRPr lang="ko-KR" altLang="en-US" sz="5500" b="1" dirty="0">
              <a:solidFill>
                <a:schemeClr val="bg1"/>
              </a:solidFill>
              <a:cs typeface="Arial" pitchFamily="34" charset="0"/>
            </a:endParaRPr>
          </a:p>
        </p:txBody>
      </p:sp>
      <p:sp>
        <p:nvSpPr>
          <p:cNvPr id="32" name="Freeform 31"/>
          <p:cNvSpPr/>
          <p:nvPr/>
        </p:nvSpPr>
        <p:spPr>
          <a:xfrm>
            <a:off x="2213729" y="575129"/>
            <a:ext cx="9988717" cy="1079199"/>
          </a:xfrm>
          <a:custGeom>
            <a:avLst/>
            <a:gdLst>
              <a:gd name="connsiteX0" fmla="*/ 601165 w 9990016"/>
              <a:gd name="connsiteY0" fmla="*/ 0 h 1215556"/>
              <a:gd name="connsiteX1" fmla="*/ 9990016 w 9990016"/>
              <a:gd name="connsiteY1" fmla="*/ 0 h 1215556"/>
              <a:gd name="connsiteX2" fmla="*/ 9990016 w 9990016"/>
              <a:gd name="connsiteY2" fmla="*/ 1215556 h 1215556"/>
              <a:gd name="connsiteX3" fmla="*/ 0 w 9990016"/>
              <a:gd name="connsiteY3" fmla="*/ 1215556 h 1215556"/>
              <a:gd name="connsiteX4" fmla="*/ 188941 w 9990016"/>
              <a:gd name="connsiteY4" fmla="*/ 785189 h 12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0016" h="1215556">
                <a:moveTo>
                  <a:pt x="601165" y="0"/>
                </a:moveTo>
                <a:lnTo>
                  <a:pt x="9990016" y="0"/>
                </a:lnTo>
                <a:lnTo>
                  <a:pt x="9990016" y="1215556"/>
                </a:lnTo>
                <a:lnTo>
                  <a:pt x="0" y="1215556"/>
                </a:lnTo>
                <a:lnTo>
                  <a:pt x="188941" y="78518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US" dirty="0"/>
          </a:p>
        </p:txBody>
      </p:sp>
      <p:sp>
        <p:nvSpPr>
          <p:cNvPr id="2" name="TextBox 1"/>
          <p:cNvSpPr txBox="1"/>
          <p:nvPr/>
        </p:nvSpPr>
        <p:spPr>
          <a:xfrm>
            <a:off x="4932308" y="647340"/>
            <a:ext cx="7258107" cy="1060474"/>
          </a:xfrm>
          <a:prstGeom prst="rect">
            <a:avLst/>
          </a:prstGeom>
          <a:noFill/>
        </p:spPr>
        <p:txBody>
          <a:bodyPr wrap="square" lIns="105337" tIns="52669" rIns="105337" bIns="52669" rtlCol="0" anchor="ctr">
            <a:spAutoFit/>
          </a:bodyPr>
          <a:lstStyle/>
          <a:p>
            <a:r>
              <a:rPr lang="en-US" altLang="ko-KR" sz="6200" dirty="0" smtClean="0">
                <a:solidFill>
                  <a:schemeClr val="bg1"/>
                </a:solidFill>
                <a:cs typeface="Arial" pitchFamily="34" charset="0"/>
              </a:rPr>
              <a:t>Agenda</a:t>
            </a:r>
            <a:endParaRPr lang="ko-KR" altLang="en-US" sz="6200" dirty="0">
              <a:solidFill>
                <a:schemeClr val="bg1"/>
              </a:solidFill>
              <a:cs typeface="Arial" pitchFamily="34" charset="0"/>
            </a:endParaRPr>
          </a:p>
        </p:txBody>
      </p:sp>
      <p:pic>
        <p:nvPicPr>
          <p:cNvPr id="35" name="Picture 34" descr="images.jpg"/>
          <p:cNvPicPr>
            <a:picLocks noChangeAspect="1"/>
          </p:cNvPicPr>
          <p:nvPr/>
        </p:nvPicPr>
        <p:blipFill>
          <a:blip r:embed="rId2"/>
          <a:stretch>
            <a:fillRect/>
          </a:stretch>
        </p:blipFill>
        <p:spPr>
          <a:xfrm>
            <a:off x="0" y="1714883"/>
            <a:ext cx="2951934" cy="5144706"/>
          </a:xfrm>
          <a:prstGeom prst="rect">
            <a:avLst/>
          </a:prstGeom>
        </p:spPr>
      </p:pic>
      <p:sp>
        <p:nvSpPr>
          <p:cNvPr id="40" name="TextBox 39"/>
          <p:cNvSpPr txBox="1"/>
          <p:nvPr/>
        </p:nvSpPr>
        <p:spPr>
          <a:xfrm>
            <a:off x="6929753" y="2075159"/>
            <a:ext cx="4507105" cy="444921"/>
          </a:xfrm>
          <a:prstGeom prst="rect">
            <a:avLst/>
          </a:prstGeom>
          <a:noFill/>
        </p:spPr>
        <p:txBody>
          <a:bodyPr wrap="square" lIns="124414" tIns="52669" rIns="124414" bIns="52669" rtlCol="0">
            <a:spAutoFit/>
          </a:bodyPr>
          <a:lstStyle/>
          <a:p>
            <a:r>
              <a:rPr lang="en-US" altLang="ko-KR" b="1" dirty="0" smtClean="0">
                <a:solidFill>
                  <a:schemeClr val="bg1"/>
                </a:solidFill>
                <a:cs typeface="Arial" pitchFamily="34" charset="0"/>
              </a:rPr>
              <a:t>Introduction</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xmlns="" val="4033384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xmlns="" id="{8307B847-D64D-456B-B216-57562E2DCC63}"/>
              </a:ext>
            </a:extLst>
          </p:cNvPr>
          <p:cNvSpPr txBox="1">
            <a:spLocks/>
          </p:cNvSpPr>
          <p:nvPr/>
        </p:nvSpPr>
        <p:spPr>
          <a:xfrm>
            <a:off x="3380562" y="858026"/>
            <a:ext cx="6380965" cy="1286181"/>
          </a:xfrm>
          <a:prstGeom prst="rect">
            <a:avLst/>
          </a:prstGeom>
        </p:spPr>
        <p:txBody>
          <a:bodyPr lIns="414713" tIns="52669" rIns="105337" bIns="52669" anchor="ctr">
            <a:noAutofit/>
          </a:bodyPr>
          <a:lstStyle>
            <a:lvl1pPr algn="l" defTabSz="914400" rtl="0" eaLnBrk="1" latinLnBrk="1" hangingPunct="1">
              <a:spcBef>
                <a:spcPct val="0"/>
              </a:spcBef>
              <a:buNone/>
              <a:defRPr sz="4800" b="0" kern="1200" baseline="0">
                <a:solidFill>
                  <a:schemeClr val="tx1">
                    <a:lumMod val="65000"/>
                    <a:lumOff val="35000"/>
                  </a:schemeClr>
                </a:solidFill>
                <a:latin typeface="Arial" pitchFamily="34" charset="0"/>
                <a:ea typeface="+mj-ea"/>
                <a:cs typeface="Arial" pitchFamily="34" charset="0"/>
              </a:defRPr>
            </a:lvl1pPr>
          </a:lstStyle>
          <a:p>
            <a:pPr algn="r"/>
            <a:r>
              <a:rPr lang="en-US" altLang="ko-KR" dirty="0" smtClean="0">
                <a:solidFill>
                  <a:schemeClr val="bg1"/>
                </a:solidFill>
                <a:latin typeface="+mj-lt"/>
              </a:rPr>
              <a:t>INTRODUCTION</a:t>
            </a:r>
            <a:endParaRPr lang="ko-KR" altLang="en-US" dirty="0">
              <a:solidFill>
                <a:schemeClr val="bg1"/>
              </a:solidFill>
              <a:latin typeface="+mj-lt"/>
            </a:endParaRPr>
          </a:p>
        </p:txBody>
      </p:sp>
      <p:sp>
        <p:nvSpPr>
          <p:cNvPr id="10" name="Oval 9">
            <a:extLst>
              <a:ext uri="{FF2B5EF4-FFF2-40B4-BE49-F238E27FC236}">
                <a16:creationId xmlns:a16="http://schemas.microsoft.com/office/drawing/2014/main" xmlns="" id="{D85723C1-76F5-4331-8E3A-8365EA8526B4}"/>
              </a:ext>
            </a:extLst>
          </p:cNvPr>
          <p:cNvSpPr/>
          <p:nvPr/>
        </p:nvSpPr>
        <p:spPr>
          <a:xfrm>
            <a:off x="2993687" y="2143910"/>
            <a:ext cx="959982" cy="720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ko-KR" altLang="en-US" sz="3100" dirty="0"/>
          </a:p>
        </p:txBody>
      </p:sp>
      <p:sp>
        <p:nvSpPr>
          <p:cNvPr id="12" name="Rectangle 11">
            <a:extLst>
              <a:ext uri="{FF2B5EF4-FFF2-40B4-BE49-F238E27FC236}">
                <a16:creationId xmlns:a16="http://schemas.microsoft.com/office/drawing/2014/main" xmlns="" id="{832E4299-BCC8-4DB9-A855-2C48A446F951}"/>
              </a:ext>
            </a:extLst>
          </p:cNvPr>
          <p:cNvSpPr/>
          <p:nvPr/>
        </p:nvSpPr>
        <p:spPr>
          <a:xfrm flipH="1">
            <a:off x="3462487" y="2990803"/>
            <a:ext cx="60951" cy="3011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337" tIns="52669" rIns="105337" bIns="52669" numCol="1" spcCol="0" rtlCol="0" fromWordArt="0" anchor="ctr" anchorCtr="0" forceAA="0" compatLnSpc="1">
            <a:prstTxWarp prst="textNoShape">
              <a:avLst/>
            </a:prstTxWarp>
            <a:noAutofit/>
          </a:bodyPr>
          <a:lstStyle/>
          <a:p>
            <a:pPr algn="ctr"/>
            <a:endParaRPr lang="ko-KR" altLang="en-US" sz="3100" dirty="0"/>
          </a:p>
        </p:txBody>
      </p:sp>
      <p:sp>
        <p:nvSpPr>
          <p:cNvPr id="13" name="TextBox 12">
            <a:extLst>
              <a:ext uri="{FF2B5EF4-FFF2-40B4-BE49-F238E27FC236}">
                <a16:creationId xmlns:a16="http://schemas.microsoft.com/office/drawing/2014/main" xmlns="" id="{DF28F15A-5134-4C50-B54D-6321575EB007}"/>
              </a:ext>
            </a:extLst>
          </p:cNvPr>
          <p:cNvSpPr txBox="1"/>
          <p:nvPr/>
        </p:nvSpPr>
        <p:spPr>
          <a:xfrm>
            <a:off x="4059160" y="2242367"/>
            <a:ext cx="6250888" cy="367977"/>
          </a:xfrm>
          <a:prstGeom prst="rect">
            <a:avLst/>
          </a:prstGeom>
          <a:noFill/>
        </p:spPr>
        <p:txBody>
          <a:bodyPr wrap="square" lIns="105337" tIns="52669" rIns="105337" bIns="52669" rtlCol="0">
            <a:spAutoFit/>
          </a:bodyPr>
          <a:lstStyle/>
          <a:p>
            <a:r>
              <a:rPr lang="en-US" altLang="ko-KR" sz="1700" b="1" dirty="0" smtClean="0">
                <a:solidFill>
                  <a:schemeClr val="bg1"/>
                </a:solidFill>
                <a:cs typeface="Arial" pitchFamily="34" charset="0"/>
              </a:rPr>
              <a:t>Brief Introduction of SULM- Bihar</a:t>
            </a:r>
            <a:endParaRPr lang="ko-KR" altLang="en-US" sz="1700" b="1" dirty="0">
              <a:solidFill>
                <a:schemeClr val="bg1"/>
              </a:solidFill>
              <a:cs typeface="Arial" pitchFamily="34" charset="0"/>
            </a:endParaRPr>
          </a:p>
        </p:txBody>
      </p:sp>
      <p:sp>
        <p:nvSpPr>
          <p:cNvPr id="14" name="TextBox 13">
            <a:extLst>
              <a:ext uri="{FF2B5EF4-FFF2-40B4-BE49-F238E27FC236}">
                <a16:creationId xmlns:a16="http://schemas.microsoft.com/office/drawing/2014/main" xmlns="" id="{360F3334-5FEB-4B0F-A54A-A6CD8CB7D7A4}"/>
              </a:ext>
            </a:extLst>
          </p:cNvPr>
          <p:cNvSpPr txBox="1"/>
          <p:nvPr/>
        </p:nvSpPr>
        <p:spPr>
          <a:xfrm>
            <a:off x="4024582" y="2751356"/>
            <a:ext cx="8285730" cy="3491909"/>
          </a:xfrm>
          <a:prstGeom prst="rect">
            <a:avLst/>
          </a:prstGeom>
          <a:noFill/>
        </p:spPr>
        <p:txBody>
          <a:bodyPr wrap="square" lIns="105337" tIns="52669" rIns="105337" bIns="52669" rtlCol="0">
            <a:spAutoFit/>
          </a:bodyPr>
          <a:lstStyle/>
          <a:p>
            <a:r>
              <a:rPr lang="en-IN" sz="2000" dirty="0" smtClean="0">
                <a:solidFill>
                  <a:schemeClr val="bg1"/>
                </a:solidFill>
              </a:rPr>
              <a:t>The </a:t>
            </a:r>
            <a:r>
              <a:rPr lang="en-IN" sz="2000" b="1" dirty="0" smtClean="0">
                <a:solidFill>
                  <a:schemeClr val="bg1"/>
                </a:solidFill>
              </a:rPr>
              <a:t>National Urban Livelihoods Mission (NULM) is </a:t>
            </a:r>
            <a:r>
              <a:rPr lang="en-IN" sz="2000" dirty="0" smtClean="0">
                <a:solidFill>
                  <a:schemeClr val="bg1"/>
                </a:solidFill>
              </a:rPr>
              <a:t>a central Govt. scheme which is run in Bihar with name of SULM-Bihar.</a:t>
            </a:r>
            <a:r>
              <a:rPr lang="en-IN" sz="2000" b="1" dirty="0" smtClean="0">
                <a:solidFill>
                  <a:schemeClr val="bg1"/>
                </a:solidFill>
              </a:rPr>
              <a:t/>
            </a:r>
            <a:br>
              <a:rPr lang="en-IN" sz="2000" b="1" dirty="0" smtClean="0">
                <a:solidFill>
                  <a:schemeClr val="bg1"/>
                </a:solidFill>
              </a:rPr>
            </a:br>
            <a:endParaRPr lang="en-IN" sz="2000" b="1" dirty="0" smtClean="0">
              <a:solidFill>
                <a:schemeClr val="bg1"/>
              </a:solidFill>
            </a:endParaRPr>
          </a:p>
          <a:p>
            <a:r>
              <a:rPr lang="en-IN" sz="2000" dirty="0" smtClean="0">
                <a:solidFill>
                  <a:schemeClr val="bg1"/>
                </a:solidFill>
              </a:rPr>
              <a:t>To reduce poverty and vulnerability of urban poor households by enabling them to access gainful self employment and skilled wage employment opportunities, resulting in an appreciable improvement in their livelihoods on sustainable basis through building strong grassroots level institutions of the poor. </a:t>
            </a:r>
          </a:p>
          <a:p>
            <a:endParaRPr lang="en-IN" sz="2000" dirty="0">
              <a:solidFill>
                <a:schemeClr val="bg1"/>
              </a:solidFill>
            </a:endParaRPr>
          </a:p>
          <a:p>
            <a:r>
              <a:rPr lang="en-IN" sz="2000" dirty="0" smtClean="0">
                <a:solidFill>
                  <a:schemeClr val="bg1"/>
                </a:solidFill>
              </a:rPr>
              <a:t>The mission would aim at providing shelters equipped with essential services to the urban homeless in a phased manner. </a:t>
            </a:r>
          </a:p>
        </p:txBody>
      </p:sp>
      <p:sp>
        <p:nvSpPr>
          <p:cNvPr id="15" name="Rectangle 14">
            <a:extLst>
              <a:ext uri="{FF2B5EF4-FFF2-40B4-BE49-F238E27FC236}">
                <a16:creationId xmlns:a16="http://schemas.microsoft.com/office/drawing/2014/main" xmlns="" id="{1962BD43-1973-484C-8C1D-F37E18C85669}"/>
              </a:ext>
            </a:extLst>
          </p:cNvPr>
          <p:cNvSpPr/>
          <p:nvPr/>
        </p:nvSpPr>
        <p:spPr>
          <a:xfrm>
            <a:off x="0" y="429398"/>
            <a:ext cx="12190413" cy="1656571"/>
          </a:xfrm>
          <a:prstGeom prst="rect">
            <a:avLst/>
          </a:prstGeom>
          <a:gradFill>
            <a:gsLst>
              <a:gs pos="0">
                <a:schemeClr val="accent4">
                  <a:alpha val="70000"/>
                </a:schemeClr>
              </a:gs>
              <a:gs pos="95000">
                <a:schemeClr val="accent4">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337" tIns="52669" rIns="105337" bIns="52669" numCol="1" spcCol="0" rtlCol="0" fromWordArt="0" anchor="ctr" anchorCtr="0" forceAA="0" compatLnSpc="1">
            <a:prstTxWarp prst="textNoShape">
              <a:avLst/>
            </a:prstTxWarp>
            <a:noAutofit/>
          </a:bodyPr>
          <a:lstStyle/>
          <a:p>
            <a:pPr algn="ctr"/>
            <a:endParaRPr lang="ko-KR" altLang="en-US" sz="3100" dirty="0"/>
          </a:p>
        </p:txBody>
      </p:sp>
    </p:spTree>
    <p:extLst>
      <p:ext uri="{BB962C8B-B14F-4D97-AF65-F5344CB8AC3E}">
        <p14:creationId xmlns:p14="http://schemas.microsoft.com/office/powerpoint/2010/main" xmlns="" val="2495620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166380" y="2286786"/>
            <a:ext cx="3857652" cy="3714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Freeform 14">
            <a:extLst>
              <a:ext uri="{FF2B5EF4-FFF2-40B4-BE49-F238E27FC236}">
                <a16:creationId xmlns="" xmlns:a16="http://schemas.microsoft.com/office/drawing/2014/main" id="{2E11B857-74CB-4115-9CDF-C2D1BCC2F6A5}"/>
              </a:ext>
            </a:extLst>
          </p:cNvPr>
          <p:cNvSpPr/>
          <p:nvPr/>
        </p:nvSpPr>
        <p:spPr>
          <a:xfrm flipV="1">
            <a:off x="1697085" y="2045405"/>
            <a:ext cx="2811846" cy="940501"/>
          </a:xfrm>
          <a:custGeom>
            <a:avLst/>
            <a:gdLst>
              <a:gd name="connsiteX0" fmla="*/ 2812211 w 2812211"/>
              <a:gd name="connsiteY0" fmla="*/ 0 h 940280"/>
              <a:gd name="connsiteX1" fmla="*/ 1949570 w 2812211"/>
              <a:gd name="connsiteY1" fmla="*/ 940280 h 940280"/>
              <a:gd name="connsiteX2" fmla="*/ 0 w 2812211"/>
              <a:gd name="connsiteY2" fmla="*/ 940280 h 940280"/>
            </a:gdLst>
            <a:ahLst/>
            <a:cxnLst>
              <a:cxn ang="0">
                <a:pos x="connsiteX0" y="connsiteY0"/>
              </a:cxn>
              <a:cxn ang="0">
                <a:pos x="connsiteX1" y="connsiteY1"/>
              </a:cxn>
              <a:cxn ang="0">
                <a:pos x="connsiteX2" y="connsiteY2"/>
              </a:cxn>
            </a:cxnLst>
            <a:rect l="l" t="t" r="r" b="b"/>
            <a:pathLst>
              <a:path w="2812211" h="940280">
                <a:moveTo>
                  <a:pt x="2812211" y="0"/>
                </a:moveTo>
                <a:lnTo>
                  <a:pt x="1949570" y="940280"/>
                </a:lnTo>
                <a:lnTo>
                  <a:pt x="0" y="940280"/>
                </a:lnTo>
              </a:path>
            </a:pathLst>
          </a:cu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lIns="105337" tIns="52669" rIns="105337" bIns="52669" rtlCol="0" anchor="ctr"/>
          <a:lstStyle/>
          <a:p>
            <a:pPr algn="ctr"/>
            <a:endParaRPr lang="ko-KR" altLang="en-US" sz="3100" dirty="0"/>
          </a:p>
        </p:txBody>
      </p:sp>
      <p:sp>
        <p:nvSpPr>
          <p:cNvPr id="45" name="Freeform 13">
            <a:extLst>
              <a:ext uri="{FF2B5EF4-FFF2-40B4-BE49-F238E27FC236}">
                <a16:creationId xmlns="" xmlns:a16="http://schemas.microsoft.com/office/drawing/2014/main" id="{D20AA7F7-2723-4B5C-B109-F66EC3D7DE60}"/>
              </a:ext>
            </a:extLst>
          </p:cNvPr>
          <p:cNvSpPr/>
          <p:nvPr/>
        </p:nvSpPr>
        <p:spPr>
          <a:xfrm flipV="1">
            <a:off x="7825596" y="5083186"/>
            <a:ext cx="2630715" cy="936216"/>
          </a:xfrm>
          <a:custGeom>
            <a:avLst/>
            <a:gdLst>
              <a:gd name="connsiteX0" fmla="*/ 0 w 2631057"/>
              <a:gd name="connsiteY0" fmla="*/ 793631 h 793631"/>
              <a:gd name="connsiteX1" fmla="*/ 603849 w 2631057"/>
              <a:gd name="connsiteY1" fmla="*/ 0 h 793631"/>
              <a:gd name="connsiteX2" fmla="*/ 2631057 w 2631057"/>
              <a:gd name="connsiteY2" fmla="*/ 0 h 793631"/>
            </a:gdLst>
            <a:ahLst/>
            <a:cxnLst>
              <a:cxn ang="0">
                <a:pos x="connsiteX0" y="connsiteY0"/>
              </a:cxn>
              <a:cxn ang="0">
                <a:pos x="connsiteX1" y="connsiteY1"/>
              </a:cxn>
              <a:cxn ang="0">
                <a:pos x="connsiteX2" y="connsiteY2"/>
              </a:cxn>
            </a:cxnLst>
            <a:rect l="l" t="t" r="r" b="b"/>
            <a:pathLst>
              <a:path w="2631057" h="793631">
                <a:moveTo>
                  <a:pt x="0" y="793631"/>
                </a:moveTo>
                <a:lnTo>
                  <a:pt x="603849" y="0"/>
                </a:lnTo>
                <a:lnTo>
                  <a:pt x="2631057" y="0"/>
                </a:lnTo>
              </a:path>
            </a:pathLst>
          </a:custGeom>
          <a:ln w="47625">
            <a:solidFill>
              <a:schemeClr val="accent1"/>
            </a:solidFill>
          </a:ln>
        </p:spPr>
        <p:style>
          <a:lnRef idx="1">
            <a:schemeClr val="accent1"/>
          </a:lnRef>
          <a:fillRef idx="0">
            <a:schemeClr val="accent1"/>
          </a:fillRef>
          <a:effectRef idx="0">
            <a:schemeClr val="accent1"/>
          </a:effectRef>
          <a:fontRef idx="minor">
            <a:schemeClr val="tx1"/>
          </a:fontRef>
        </p:style>
        <p:txBody>
          <a:bodyPr lIns="105337" tIns="52669" rIns="105337" bIns="52669" rtlCol="0" anchor="ctr"/>
          <a:lstStyle/>
          <a:p>
            <a:pPr algn="ctr"/>
            <a:endParaRPr lang="ko-KR" altLang="en-US" sz="3100" dirty="0"/>
          </a:p>
        </p:txBody>
      </p:sp>
      <p:sp>
        <p:nvSpPr>
          <p:cNvPr id="48" name="TextBox 47">
            <a:extLst>
              <a:ext uri="{FF2B5EF4-FFF2-40B4-BE49-F238E27FC236}">
                <a16:creationId xmlns="" xmlns:a16="http://schemas.microsoft.com/office/drawing/2014/main" id="{8C42B32B-E769-4FF0-A4C9-DF77AAEBE5CA}"/>
              </a:ext>
            </a:extLst>
          </p:cNvPr>
          <p:cNvSpPr txBox="1"/>
          <p:nvPr/>
        </p:nvSpPr>
        <p:spPr>
          <a:xfrm>
            <a:off x="8381222" y="5223593"/>
            <a:ext cx="3571899" cy="706531"/>
          </a:xfrm>
          <a:prstGeom prst="rect">
            <a:avLst/>
          </a:prstGeom>
          <a:noFill/>
        </p:spPr>
        <p:txBody>
          <a:bodyPr wrap="square" lIns="105337" tIns="52669" rIns="105337" bIns="52669" rtlCol="0" anchor="ctr">
            <a:spAutoFit/>
          </a:bodyPr>
          <a:lstStyle/>
          <a:p>
            <a:r>
              <a:rPr lang="en-US" altLang="ko-KR" b="1" dirty="0" smtClean="0">
                <a:solidFill>
                  <a:schemeClr val="tx1">
                    <a:lumMod val="75000"/>
                    <a:lumOff val="25000"/>
                  </a:schemeClr>
                </a:solidFill>
                <a:cs typeface="Arial" pitchFamily="34" charset="0"/>
              </a:rPr>
              <a:t>MIS</a:t>
            </a:r>
          </a:p>
          <a:p>
            <a:r>
              <a:rPr lang="en-US" altLang="ko-KR" sz="1700" b="1" dirty="0" smtClean="0">
                <a:solidFill>
                  <a:schemeClr val="tx1">
                    <a:lumMod val="75000"/>
                    <a:lumOff val="25000"/>
                  </a:schemeClr>
                </a:solidFill>
                <a:cs typeface="Arial" pitchFamily="34" charset="0"/>
              </a:rPr>
              <a:t>Management  Information system</a:t>
            </a:r>
            <a:endParaRPr lang="ko-KR" altLang="en-US" sz="1700" b="1" dirty="0">
              <a:solidFill>
                <a:schemeClr val="tx1">
                  <a:lumMod val="75000"/>
                  <a:lumOff val="25000"/>
                </a:schemeClr>
              </a:solidFill>
              <a:cs typeface="Arial" pitchFamily="34" charset="0"/>
            </a:endParaRPr>
          </a:p>
        </p:txBody>
      </p:sp>
      <p:sp>
        <p:nvSpPr>
          <p:cNvPr id="51" name="TextBox 50">
            <a:extLst>
              <a:ext uri="{FF2B5EF4-FFF2-40B4-BE49-F238E27FC236}">
                <a16:creationId xmlns="" xmlns:a16="http://schemas.microsoft.com/office/drawing/2014/main" id="{60FC366F-CDC4-4B27-A518-215C6BA19ED9}"/>
              </a:ext>
            </a:extLst>
          </p:cNvPr>
          <p:cNvSpPr txBox="1"/>
          <p:nvPr/>
        </p:nvSpPr>
        <p:spPr>
          <a:xfrm>
            <a:off x="777460" y="2127164"/>
            <a:ext cx="2811846" cy="444921"/>
          </a:xfrm>
          <a:prstGeom prst="rect">
            <a:avLst/>
          </a:prstGeom>
          <a:noFill/>
        </p:spPr>
        <p:txBody>
          <a:bodyPr wrap="square" lIns="105337" tIns="52669" rIns="105337" bIns="52669" rtlCol="0" anchor="ctr">
            <a:spAutoFit/>
          </a:bodyPr>
          <a:lstStyle/>
          <a:p>
            <a:pPr algn="r"/>
            <a:r>
              <a:rPr lang="en-US" altLang="ko-KR" b="1" dirty="0" smtClean="0">
                <a:solidFill>
                  <a:schemeClr val="tx1">
                    <a:lumMod val="75000"/>
                    <a:lumOff val="25000"/>
                  </a:schemeClr>
                </a:solidFill>
                <a:cs typeface="Arial" pitchFamily="34" charset="0"/>
              </a:rPr>
              <a:t>Front - End</a:t>
            </a:r>
            <a:endParaRPr lang="ko-KR" altLang="en-US" b="1" dirty="0">
              <a:solidFill>
                <a:schemeClr val="tx1">
                  <a:lumMod val="75000"/>
                  <a:lumOff val="25000"/>
                </a:schemeClr>
              </a:solidFill>
              <a:cs typeface="Arial" pitchFamily="34" charset="0"/>
            </a:endParaRPr>
          </a:p>
        </p:txBody>
      </p:sp>
      <p:pic>
        <p:nvPicPr>
          <p:cNvPr id="40" name="Picture 39" descr="bihar_logo.png"/>
          <p:cNvPicPr>
            <a:picLocks noChangeAspect="1"/>
          </p:cNvPicPr>
          <p:nvPr/>
        </p:nvPicPr>
        <p:blipFill>
          <a:blip r:embed="rId2"/>
          <a:stretch>
            <a:fillRect/>
          </a:stretch>
        </p:blipFill>
        <p:spPr>
          <a:xfrm>
            <a:off x="4166380" y="2286786"/>
            <a:ext cx="3929090" cy="3429024"/>
          </a:xfrm>
          <a:prstGeom prst="rect">
            <a:avLst/>
          </a:prstGeom>
        </p:spPr>
      </p:pic>
      <p:pic>
        <p:nvPicPr>
          <p:cNvPr id="41" name="Picture 40" descr="biharsarkarlogo.png"/>
          <p:cNvPicPr>
            <a:picLocks noChangeAspect="1"/>
          </p:cNvPicPr>
          <p:nvPr/>
        </p:nvPicPr>
        <p:blipFill>
          <a:blip r:embed="rId3"/>
          <a:stretch>
            <a:fillRect/>
          </a:stretch>
        </p:blipFill>
        <p:spPr>
          <a:xfrm>
            <a:off x="2" y="142886"/>
            <a:ext cx="1333294" cy="1071818"/>
          </a:xfrm>
          <a:prstGeom prst="rect">
            <a:avLst/>
          </a:prstGeom>
        </p:spPr>
      </p:pic>
      <p:sp>
        <p:nvSpPr>
          <p:cNvPr id="11" name="Text Placeholder 2">
            <a:extLst>
              <a:ext uri="{FF2B5EF4-FFF2-40B4-BE49-F238E27FC236}">
                <a16:creationId xmlns:a16="http://schemas.microsoft.com/office/drawing/2014/main" xmlns="" id="{8E6CCC7F-C86B-4A63-BF48-C7A20F380B2C}"/>
              </a:ext>
            </a:extLst>
          </p:cNvPr>
          <p:cNvSpPr>
            <a:spLocks noGrp="1"/>
          </p:cNvSpPr>
          <p:nvPr>
            <p:ph type="body" sz="quarter" idx="10"/>
          </p:nvPr>
        </p:nvSpPr>
        <p:spPr>
          <a:xfrm>
            <a:off x="1951802" y="357960"/>
            <a:ext cx="6786610" cy="724413"/>
          </a:xfrm>
        </p:spPr>
        <p:txBody>
          <a:bodyPr>
            <a:normAutofit fontScale="77500" lnSpcReduction="20000"/>
          </a:bodyPr>
          <a:lstStyle/>
          <a:p>
            <a:r>
              <a:rPr lang="en-US" dirty="0" smtClean="0"/>
              <a:t>Bifurcation of SULM Portal</a:t>
            </a:r>
            <a:endParaRPr lang="en-US" dirty="0"/>
          </a:p>
        </p:txBody>
      </p:sp>
    </p:spTree>
    <p:extLst>
      <p:ext uri="{BB962C8B-B14F-4D97-AF65-F5344CB8AC3E}">
        <p14:creationId xmlns:p14="http://schemas.microsoft.com/office/powerpoint/2010/main" xmlns="" val="2653521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ko-KR" dirty="0" smtClean="0">
                <a:solidFill>
                  <a:schemeClr val="bg1"/>
                </a:solidFill>
              </a:rPr>
              <a:t>SULM</a:t>
            </a:r>
            <a:r>
              <a:rPr lang="en-US" altLang="ko-KR" dirty="0" smtClean="0">
                <a:solidFill>
                  <a:schemeClr val="accent4"/>
                </a:solidFill>
              </a:rPr>
              <a:t> </a:t>
            </a:r>
            <a:r>
              <a:rPr lang="en-US" altLang="ko-KR" dirty="0" smtClean="0">
                <a:solidFill>
                  <a:schemeClr val="bg1"/>
                </a:solidFill>
              </a:rPr>
              <a:t>Website Overview</a:t>
            </a:r>
            <a:endParaRPr lang="ko-KR" altLang="en-US" dirty="0">
              <a:solidFill>
                <a:schemeClr val="bg1"/>
              </a:solidFill>
            </a:endParaRPr>
          </a:p>
        </p:txBody>
      </p:sp>
      <p:sp>
        <p:nvSpPr>
          <p:cNvPr id="48" name="Text Placeholder 29">
            <a:extLst>
              <a:ext uri="{FF2B5EF4-FFF2-40B4-BE49-F238E27FC236}">
                <a16:creationId xmlns:a16="http://schemas.microsoft.com/office/drawing/2014/main" xmlns="" id="{8BCA4F3F-8DFF-4A73-9E54-95AA13EF7FEF}"/>
              </a:ext>
            </a:extLst>
          </p:cNvPr>
          <p:cNvSpPr txBox="1">
            <a:spLocks/>
          </p:cNvSpPr>
          <p:nvPr/>
        </p:nvSpPr>
        <p:spPr>
          <a:xfrm>
            <a:off x="4094942" y="4572802"/>
            <a:ext cx="3857652" cy="357190"/>
          </a:xfrm>
          <a:prstGeom prst="rect">
            <a:avLst/>
          </a:prstGeom>
        </p:spPr>
        <p:txBody>
          <a:bodyPr anchor="ctr"/>
          <a:lstStyle>
            <a:lvl1pPr marL="0" indent="0" algn="l" defTabSz="914400" rtl="0" eaLnBrk="1" latinLnBrk="1" hangingPunct="1">
              <a:spcBef>
                <a:spcPct val="20000"/>
              </a:spcBef>
              <a:buFont typeface="Arial" pitchFamily="34" charset="0"/>
              <a:buNone/>
              <a:defRPr sz="1200" b="1" kern="1200" baseline="0">
                <a:solidFill>
                  <a:schemeClr val="accent4"/>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altLang="ko-KR" sz="3200" dirty="0" smtClean="0">
                <a:solidFill>
                  <a:schemeClr val="bg1"/>
                </a:solidFill>
                <a:cs typeface="Arial" pitchFamily="34" charset="0"/>
              </a:rPr>
              <a:t>Front-End</a:t>
            </a:r>
            <a:endParaRPr lang="ko-KR" altLang="en-US" sz="3200" dirty="0">
              <a:solidFill>
                <a:schemeClr val="bg1"/>
              </a:solidFill>
              <a:cs typeface="Arial" pitchFamily="34" charset="0"/>
            </a:endParaRPr>
          </a:p>
        </p:txBody>
      </p:sp>
      <p:pic>
        <p:nvPicPr>
          <p:cNvPr id="30" name="Picture 29" descr="State Urban Livelihoods Mission Bihar   Home.png"/>
          <p:cNvPicPr>
            <a:picLocks noChangeAspect="1"/>
          </p:cNvPicPr>
          <p:nvPr/>
        </p:nvPicPr>
        <p:blipFill>
          <a:blip r:embed="rId2" cstate="print"/>
          <a:stretch>
            <a:fillRect/>
          </a:stretch>
        </p:blipFill>
        <p:spPr>
          <a:xfrm>
            <a:off x="4166380" y="1358092"/>
            <a:ext cx="3571900" cy="2643206"/>
          </a:xfrm>
          <a:prstGeom prst="rect">
            <a:avLst/>
          </a:prstGeom>
        </p:spPr>
      </p:pic>
    </p:spTree>
    <p:extLst>
      <p:ext uri="{BB962C8B-B14F-4D97-AF65-F5344CB8AC3E}">
        <p14:creationId xmlns:p14="http://schemas.microsoft.com/office/powerpoint/2010/main" xmlns="" val="314706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ko-KR" dirty="0" smtClean="0">
                <a:solidFill>
                  <a:schemeClr val="bg1"/>
                </a:solidFill>
              </a:rPr>
              <a:t>SULM</a:t>
            </a:r>
            <a:r>
              <a:rPr lang="en-US" altLang="ko-KR" dirty="0" smtClean="0">
                <a:solidFill>
                  <a:schemeClr val="accent4"/>
                </a:solidFill>
              </a:rPr>
              <a:t> </a:t>
            </a:r>
            <a:r>
              <a:rPr lang="en-US" altLang="ko-KR" dirty="0" smtClean="0">
                <a:solidFill>
                  <a:schemeClr val="bg1"/>
                </a:solidFill>
              </a:rPr>
              <a:t>Website Overview</a:t>
            </a:r>
            <a:endParaRPr lang="ko-KR" altLang="en-US" dirty="0">
              <a:solidFill>
                <a:schemeClr val="bg1"/>
              </a:solidFill>
            </a:endParaRPr>
          </a:p>
        </p:txBody>
      </p:sp>
      <p:sp>
        <p:nvSpPr>
          <p:cNvPr id="48" name="Text Placeholder 29">
            <a:extLst>
              <a:ext uri="{FF2B5EF4-FFF2-40B4-BE49-F238E27FC236}">
                <a16:creationId xmlns:a16="http://schemas.microsoft.com/office/drawing/2014/main" xmlns="" id="{8BCA4F3F-8DFF-4A73-9E54-95AA13EF7FEF}"/>
              </a:ext>
            </a:extLst>
          </p:cNvPr>
          <p:cNvSpPr txBox="1">
            <a:spLocks/>
          </p:cNvSpPr>
          <p:nvPr/>
        </p:nvSpPr>
        <p:spPr>
          <a:xfrm>
            <a:off x="4094942" y="4572802"/>
            <a:ext cx="3857652" cy="357190"/>
          </a:xfrm>
          <a:prstGeom prst="rect">
            <a:avLst/>
          </a:prstGeom>
        </p:spPr>
        <p:txBody>
          <a:bodyPr anchor="ctr"/>
          <a:lstStyle>
            <a:lvl1pPr marL="0" indent="0" algn="l" defTabSz="914400" rtl="0" eaLnBrk="1" latinLnBrk="1" hangingPunct="1">
              <a:spcBef>
                <a:spcPct val="20000"/>
              </a:spcBef>
              <a:buFont typeface="Arial" pitchFamily="34" charset="0"/>
              <a:buNone/>
              <a:defRPr sz="1200" b="1" kern="1200" baseline="0">
                <a:solidFill>
                  <a:schemeClr val="accent4"/>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IN" altLang="ko-KR" sz="3200" dirty="0" smtClean="0">
                <a:solidFill>
                  <a:schemeClr val="bg1"/>
                </a:solidFill>
                <a:cs typeface="Arial" pitchFamily="34" charset="0"/>
              </a:rPr>
              <a:t>MIS</a:t>
            </a:r>
            <a:endParaRPr lang="ko-KR" altLang="en-US" sz="3200" dirty="0">
              <a:solidFill>
                <a:schemeClr val="bg1"/>
              </a:solidFill>
              <a:cs typeface="Arial" pitchFamily="34" charset="0"/>
            </a:endParaRPr>
          </a:p>
        </p:txBody>
      </p:sp>
      <p:pic>
        <p:nvPicPr>
          <p:cNvPr id="5" name="Picture 4" descr="Bihar State Urban Livelihoods Mission.png"/>
          <p:cNvPicPr>
            <a:picLocks noChangeAspect="1"/>
          </p:cNvPicPr>
          <p:nvPr/>
        </p:nvPicPr>
        <p:blipFill>
          <a:blip r:embed="rId2" cstate="print"/>
          <a:stretch>
            <a:fillRect/>
          </a:stretch>
        </p:blipFill>
        <p:spPr>
          <a:xfrm>
            <a:off x="4167646" y="1358092"/>
            <a:ext cx="3556072" cy="2643206"/>
          </a:xfrm>
          <a:prstGeom prst="rect">
            <a:avLst/>
          </a:prstGeom>
        </p:spPr>
      </p:pic>
    </p:spTree>
    <p:extLst>
      <p:ext uri="{BB962C8B-B14F-4D97-AF65-F5344CB8AC3E}">
        <p14:creationId xmlns:p14="http://schemas.microsoft.com/office/powerpoint/2010/main" xmlns="" val="314706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3406489-5597-43A4-B42F-CCC9FE8B833A}"/>
              </a:ext>
            </a:extLst>
          </p:cNvPr>
          <p:cNvSpPr txBox="1"/>
          <p:nvPr/>
        </p:nvSpPr>
        <p:spPr>
          <a:xfrm>
            <a:off x="3191194" y="998912"/>
            <a:ext cx="5808028" cy="477054"/>
          </a:xfrm>
          <a:prstGeom prst="rect">
            <a:avLst/>
          </a:prstGeom>
          <a:solidFill>
            <a:schemeClr val="accent3">
              <a:lumMod val="50000"/>
            </a:schemeClr>
          </a:solidFill>
        </p:spPr>
        <p:txBody>
          <a:bodyPr wrap="square" lIns="41471" tIns="0" rIns="41471" bIns="0" rtlCol="0">
            <a:spAutoFit/>
          </a:bodyPr>
          <a:lstStyle/>
          <a:p>
            <a:pPr algn="ctr"/>
            <a:r>
              <a:rPr lang="en-US" sz="3100" dirty="0" smtClean="0">
                <a:solidFill>
                  <a:schemeClr val="bg1"/>
                </a:solidFill>
              </a:rPr>
              <a:t>Front-End View (SULM Portal)</a:t>
            </a:r>
            <a:endParaRPr lang="en-US" sz="3100" dirty="0">
              <a:solidFill>
                <a:schemeClr val="bg1"/>
              </a:solidFill>
            </a:endParaRPr>
          </a:p>
        </p:txBody>
      </p:sp>
      <p:sp>
        <p:nvSpPr>
          <p:cNvPr id="6" name="TextBox 5">
            <a:extLst>
              <a:ext uri="{FF2B5EF4-FFF2-40B4-BE49-F238E27FC236}">
                <a16:creationId xmlns="" xmlns:a16="http://schemas.microsoft.com/office/drawing/2014/main" id="{B3BF31D6-FDEB-4389-9ACC-985E3260EF59}"/>
              </a:ext>
            </a:extLst>
          </p:cNvPr>
          <p:cNvSpPr txBox="1"/>
          <p:nvPr/>
        </p:nvSpPr>
        <p:spPr>
          <a:xfrm>
            <a:off x="6377416" y="2126487"/>
            <a:ext cx="4765419" cy="660365"/>
          </a:xfrm>
          <a:prstGeom prst="rect">
            <a:avLst/>
          </a:prstGeom>
          <a:noFill/>
        </p:spPr>
        <p:txBody>
          <a:bodyPr wrap="square" lIns="105337" tIns="52669" rIns="105337" bIns="52669" rtlCol="0" anchor="ctr">
            <a:spAutoFit/>
          </a:bodyPr>
          <a:lstStyle/>
          <a:p>
            <a:r>
              <a:rPr lang="en-IN" altLang="ko-KR" sz="3600" dirty="0" smtClean="0">
                <a:solidFill>
                  <a:schemeClr val="bg1"/>
                </a:solidFill>
                <a:cs typeface="Arial" pitchFamily="34" charset="0"/>
              </a:rPr>
              <a:t>Front – End</a:t>
            </a:r>
            <a:endParaRPr lang="ko-KR" altLang="en-US" sz="3600" dirty="0">
              <a:solidFill>
                <a:schemeClr val="bg1"/>
              </a:solidFill>
              <a:cs typeface="Arial" pitchFamily="34" charset="0"/>
            </a:endParaRPr>
          </a:p>
        </p:txBody>
      </p:sp>
      <p:sp>
        <p:nvSpPr>
          <p:cNvPr id="22" name="TextBox 21">
            <a:extLst>
              <a:ext uri="{FF2B5EF4-FFF2-40B4-BE49-F238E27FC236}">
                <a16:creationId xmlns="" xmlns:a16="http://schemas.microsoft.com/office/drawing/2014/main" id="{A98FBEF2-C195-4497-9F68-862ABDB9360B}"/>
              </a:ext>
            </a:extLst>
          </p:cNvPr>
          <p:cNvSpPr txBox="1"/>
          <p:nvPr/>
        </p:nvSpPr>
        <p:spPr>
          <a:xfrm>
            <a:off x="6380922" y="2779029"/>
            <a:ext cx="5333342" cy="2722467"/>
          </a:xfrm>
          <a:prstGeom prst="rect">
            <a:avLst/>
          </a:prstGeom>
          <a:noFill/>
        </p:spPr>
        <p:txBody>
          <a:bodyPr wrap="square" lIns="105337" tIns="52669" rIns="105337" bIns="52669" rtlCol="0">
            <a:spAutoFit/>
          </a:bodyPr>
          <a:lstStyle/>
          <a:p>
            <a:r>
              <a:rPr lang="en-US" altLang="ko-KR" sz="1700" dirty="0" smtClean="0">
                <a:solidFill>
                  <a:schemeClr val="bg1"/>
                </a:solidFill>
                <a:cs typeface="Arial" pitchFamily="34" charset="0"/>
              </a:rPr>
              <a:t>Front-end of SULM </a:t>
            </a:r>
            <a:r>
              <a:rPr lang="en-US" altLang="ko-KR" sz="1700" dirty="0" smtClean="0">
                <a:solidFill>
                  <a:schemeClr val="bg1"/>
                </a:solidFill>
                <a:cs typeface="Arial" pitchFamily="34" charset="0"/>
              </a:rPr>
              <a:t>Portal consists the </a:t>
            </a:r>
            <a:r>
              <a:rPr lang="en-US" altLang="ko-KR" sz="1700" dirty="0" smtClean="0">
                <a:solidFill>
                  <a:schemeClr val="bg1"/>
                </a:solidFill>
                <a:cs typeface="Arial" pitchFamily="34" charset="0"/>
              </a:rPr>
              <a:t>following:</a:t>
            </a:r>
          </a:p>
          <a:p>
            <a:pPr>
              <a:buFont typeface="Wingdings" pitchFamily="2" charset="2"/>
              <a:buChar char="q"/>
            </a:pPr>
            <a:endParaRPr lang="en-US" altLang="ko-KR" sz="1700" dirty="0" smtClean="0">
              <a:solidFill>
                <a:schemeClr val="bg1"/>
              </a:solidFill>
              <a:cs typeface="Arial" pitchFamily="34" charset="0"/>
            </a:endParaRPr>
          </a:p>
          <a:p>
            <a:pPr>
              <a:buFont typeface="Wingdings" pitchFamily="2" charset="2"/>
              <a:buChar char="q"/>
            </a:pPr>
            <a:r>
              <a:rPr lang="en-US" altLang="ko-KR" sz="1700" dirty="0" smtClean="0">
                <a:solidFill>
                  <a:schemeClr val="bg1"/>
                </a:solidFill>
                <a:cs typeface="Arial" pitchFamily="34" charset="0"/>
              </a:rPr>
              <a:t> Components of SULM</a:t>
            </a:r>
          </a:p>
          <a:p>
            <a:pPr>
              <a:buFont typeface="Wingdings" pitchFamily="2" charset="2"/>
              <a:buChar char="q"/>
            </a:pPr>
            <a:r>
              <a:rPr lang="en-US" altLang="ko-KR" sz="1700" dirty="0" smtClean="0">
                <a:solidFill>
                  <a:schemeClr val="bg1"/>
                </a:solidFill>
                <a:cs typeface="Arial" pitchFamily="34" charset="0"/>
              </a:rPr>
              <a:t> Our Team</a:t>
            </a:r>
          </a:p>
          <a:p>
            <a:pPr>
              <a:buFont typeface="Wingdings" pitchFamily="2" charset="2"/>
              <a:buChar char="q"/>
            </a:pPr>
            <a:r>
              <a:rPr lang="en-US" altLang="ko-KR" sz="1700" dirty="0" smtClean="0">
                <a:solidFill>
                  <a:schemeClr val="bg1"/>
                </a:solidFill>
                <a:cs typeface="Arial" pitchFamily="34" charset="0"/>
              </a:rPr>
              <a:t> Contact details of SMM (State Mission Manager)</a:t>
            </a:r>
          </a:p>
          <a:p>
            <a:pPr>
              <a:buFont typeface="Wingdings" pitchFamily="2" charset="2"/>
              <a:buChar char="q"/>
            </a:pPr>
            <a:r>
              <a:rPr lang="en-US" altLang="ko-KR" sz="1700" dirty="0" smtClean="0">
                <a:solidFill>
                  <a:schemeClr val="bg1"/>
                </a:solidFill>
                <a:cs typeface="Arial" pitchFamily="34" charset="0"/>
              </a:rPr>
              <a:t> Contact details of CMM (City Mission Manager)</a:t>
            </a:r>
          </a:p>
          <a:p>
            <a:pPr>
              <a:buFont typeface="Wingdings" pitchFamily="2" charset="2"/>
              <a:buChar char="q"/>
            </a:pPr>
            <a:r>
              <a:rPr lang="en-US" altLang="ko-KR" sz="1700" dirty="0">
                <a:solidFill>
                  <a:schemeClr val="bg1"/>
                </a:solidFill>
                <a:cs typeface="Arial" pitchFamily="34" charset="0"/>
              </a:rPr>
              <a:t> </a:t>
            </a:r>
            <a:r>
              <a:rPr lang="en-US" altLang="ko-KR" sz="1700" dirty="0" smtClean="0">
                <a:solidFill>
                  <a:schemeClr val="bg1"/>
                </a:solidFill>
                <a:cs typeface="Arial" pitchFamily="34" charset="0"/>
              </a:rPr>
              <a:t>Tickets.</a:t>
            </a:r>
          </a:p>
          <a:p>
            <a:pPr>
              <a:buFont typeface="Wingdings" pitchFamily="2" charset="2"/>
              <a:buChar char="q"/>
            </a:pPr>
            <a:r>
              <a:rPr lang="en-US" altLang="ko-KR" sz="1700" dirty="0" smtClean="0">
                <a:solidFill>
                  <a:schemeClr val="bg1"/>
                </a:solidFill>
                <a:cs typeface="Arial" pitchFamily="34" charset="0"/>
              </a:rPr>
              <a:t> Notice and News</a:t>
            </a:r>
          </a:p>
          <a:p>
            <a:pPr>
              <a:buFont typeface="Wingdings" pitchFamily="2" charset="2"/>
              <a:buChar char="q"/>
            </a:pPr>
            <a:r>
              <a:rPr lang="en-US" altLang="ko-KR" sz="1700" dirty="0" smtClean="0">
                <a:solidFill>
                  <a:schemeClr val="bg1"/>
                </a:solidFill>
                <a:cs typeface="Arial" pitchFamily="34" charset="0"/>
              </a:rPr>
              <a:t> Gallery etc.</a:t>
            </a:r>
          </a:p>
          <a:p>
            <a:pPr>
              <a:buFont typeface="Wingdings" pitchFamily="2" charset="2"/>
              <a:buChar char="q"/>
            </a:pPr>
            <a:endParaRPr lang="en-US" altLang="ko-KR" sz="1700" dirty="0">
              <a:solidFill>
                <a:schemeClr val="bg1"/>
              </a:solidFill>
              <a:cs typeface="Arial" pitchFamily="34" charset="0"/>
            </a:endParaRPr>
          </a:p>
        </p:txBody>
      </p:sp>
      <p:grpSp>
        <p:nvGrpSpPr>
          <p:cNvPr id="3" name="Group 5">
            <a:extLst>
              <a:ext uri="{FF2B5EF4-FFF2-40B4-BE49-F238E27FC236}">
                <a16:creationId xmlns="" xmlns:a16="http://schemas.microsoft.com/office/drawing/2014/main" id="{585D6536-498C-4099-9FC2-962C240720F3}"/>
              </a:ext>
            </a:extLst>
          </p:cNvPr>
          <p:cNvGrpSpPr/>
          <p:nvPr/>
        </p:nvGrpSpPr>
        <p:grpSpPr>
          <a:xfrm>
            <a:off x="0" y="1858158"/>
            <a:ext cx="6809586" cy="3857652"/>
            <a:chOff x="-612576" y="1705002"/>
            <a:chExt cx="5688632" cy="2537858"/>
          </a:xfrm>
        </p:grpSpPr>
        <p:sp>
          <p:nvSpPr>
            <p:cNvPr id="23" name="Oval 6">
              <a:extLst>
                <a:ext uri="{FF2B5EF4-FFF2-40B4-BE49-F238E27FC236}">
                  <a16:creationId xmlns="" xmlns:a16="http://schemas.microsoft.com/office/drawing/2014/main" id="{A4D6D41E-6D55-493C-B448-7ED72BA7E4D8}"/>
                </a:ext>
              </a:extLst>
            </p:cNvPr>
            <p:cNvSpPr/>
            <p:nvPr/>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24" name="Picture 2" descr="E:\002-KIMS BUSINESS\000-B-KIMS-소스 분류-2014\00-kims-작업건별-재료모음\002-일러-모니터-모바일-타블렛\laptop-01.png">
              <a:extLst>
                <a:ext uri="{FF2B5EF4-FFF2-40B4-BE49-F238E27FC236}">
                  <a16:creationId xmlns="" xmlns:a16="http://schemas.microsoft.com/office/drawing/2014/main" id="{FEAFBDB4-3983-4A31-B300-B3B9F03EA6C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5" name="Picture 24" descr="State Urban Livelihoods Mission Bihar   Home.png"/>
          <p:cNvPicPr>
            <a:picLocks noChangeAspect="1"/>
          </p:cNvPicPr>
          <p:nvPr/>
        </p:nvPicPr>
        <p:blipFill>
          <a:blip r:embed="rId3" cstate="print"/>
          <a:stretch>
            <a:fillRect/>
          </a:stretch>
        </p:blipFill>
        <p:spPr>
          <a:xfrm>
            <a:off x="1808926" y="2286786"/>
            <a:ext cx="3357586" cy="2781952"/>
          </a:xfrm>
          <a:prstGeom prst="rect">
            <a:avLst/>
          </a:prstGeom>
        </p:spPr>
      </p:pic>
    </p:spTree>
    <p:extLst>
      <p:ext uri="{BB962C8B-B14F-4D97-AF65-F5344CB8AC3E}">
        <p14:creationId xmlns:p14="http://schemas.microsoft.com/office/powerpoint/2010/main" xmlns="" val="230670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7"/>
          <p:cNvGrpSpPr/>
          <p:nvPr/>
        </p:nvGrpSpPr>
        <p:grpSpPr>
          <a:xfrm>
            <a:off x="1976797" y="2291133"/>
            <a:ext cx="3714291" cy="4215403"/>
            <a:chOff x="539552" y="2689294"/>
            <a:chExt cx="2286678" cy="1998504"/>
          </a:xfrm>
        </p:grpSpPr>
        <p:pic>
          <p:nvPicPr>
            <p:cNvPr id="10" name="그림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2689294"/>
              <a:ext cx="2286678" cy="1998504"/>
            </a:xfrm>
            <a:prstGeom prst="rect">
              <a:avLst/>
            </a:prstGeom>
          </p:spPr>
        </p:pic>
        <p:sp>
          <p:nvSpPr>
            <p:cNvPr id="11" name="Rectangle 10"/>
            <p:cNvSpPr/>
            <p:nvPr/>
          </p:nvSpPr>
          <p:spPr>
            <a:xfrm>
              <a:off x="642040" y="2773308"/>
              <a:ext cx="2088232" cy="12961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ight Triangle 6"/>
            <p:cNvSpPr/>
            <p:nvPr/>
          </p:nvSpPr>
          <p:spPr>
            <a:xfrm rot="5400000">
              <a:off x="1042276" y="2381456"/>
              <a:ext cx="1296144" cy="2079848"/>
            </a:xfrm>
            <a:custGeom>
              <a:avLst/>
              <a:gdLst>
                <a:gd name="connsiteX0" fmla="*/ 0 w 1296144"/>
                <a:gd name="connsiteY0" fmla="*/ 2079848 h 2079848"/>
                <a:gd name="connsiteX1" fmla="*/ 0 w 1296144"/>
                <a:gd name="connsiteY1" fmla="*/ 0 h 2079848"/>
                <a:gd name="connsiteX2" fmla="*/ 1296144 w 1296144"/>
                <a:gd name="connsiteY2" fmla="*/ 2079848 h 2079848"/>
                <a:gd name="connsiteX3" fmla="*/ 0 w 1296144"/>
                <a:gd name="connsiteY3" fmla="*/ 2079848 h 2079848"/>
                <a:gd name="connsiteX0" fmla="*/ 0 w 1296144"/>
                <a:gd name="connsiteY0" fmla="*/ 2079848 h 2079848"/>
                <a:gd name="connsiteX1" fmla="*/ 0 w 1296144"/>
                <a:gd name="connsiteY1" fmla="*/ 0 h 2079848"/>
                <a:gd name="connsiteX2" fmla="*/ 1296144 w 1296144"/>
                <a:gd name="connsiteY2" fmla="*/ 2079848 h 2079848"/>
                <a:gd name="connsiteX3" fmla="*/ 0 w 1296144"/>
                <a:gd name="connsiteY3" fmla="*/ 2079848 h 2079848"/>
                <a:gd name="connsiteX0" fmla="*/ 0 w 1296144"/>
                <a:gd name="connsiteY0" fmla="*/ 2079848 h 2079848"/>
                <a:gd name="connsiteX1" fmla="*/ 0 w 1296144"/>
                <a:gd name="connsiteY1" fmla="*/ 0 h 2079848"/>
                <a:gd name="connsiteX2" fmla="*/ 1296144 w 1296144"/>
                <a:gd name="connsiteY2" fmla="*/ 2079848 h 2079848"/>
                <a:gd name="connsiteX3" fmla="*/ 0 w 1296144"/>
                <a:gd name="connsiteY3" fmla="*/ 2079848 h 2079848"/>
                <a:gd name="connsiteX0" fmla="*/ 0 w 1296144"/>
                <a:gd name="connsiteY0" fmla="*/ 2079848 h 2079848"/>
                <a:gd name="connsiteX1" fmla="*/ 0 w 1296144"/>
                <a:gd name="connsiteY1" fmla="*/ 0 h 2079848"/>
                <a:gd name="connsiteX2" fmla="*/ 1296144 w 1296144"/>
                <a:gd name="connsiteY2" fmla="*/ 2079848 h 2079848"/>
                <a:gd name="connsiteX3" fmla="*/ 0 w 1296144"/>
                <a:gd name="connsiteY3" fmla="*/ 2079848 h 2079848"/>
              </a:gdLst>
              <a:ahLst/>
              <a:cxnLst>
                <a:cxn ang="0">
                  <a:pos x="connsiteX0" y="connsiteY0"/>
                </a:cxn>
                <a:cxn ang="0">
                  <a:pos x="connsiteX1" y="connsiteY1"/>
                </a:cxn>
                <a:cxn ang="0">
                  <a:pos x="connsiteX2" y="connsiteY2"/>
                </a:cxn>
                <a:cxn ang="0">
                  <a:pos x="connsiteX3" y="connsiteY3"/>
                </a:cxn>
              </a:cxnLst>
              <a:rect l="l" t="t" r="r" b="b"/>
              <a:pathLst>
                <a:path w="1296144" h="2079848">
                  <a:moveTo>
                    <a:pt x="0" y="2079848"/>
                  </a:moveTo>
                  <a:lnTo>
                    <a:pt x="0" y="0"/>
                  </a:lnTo>
                  <a:cubicBezTo>
                    <a:pt x="317748" y="1272403"/>
                    <a:pt x="650736" y="1782805"/>
                    <a:pt x="1296144" y="2079848"/>
                  </a:cubicBezTo>
                  <a:lnTo>
                    <a:pt x="0" y="207984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19" name="Picture 118" descr="bihar_logo.png"/>
          <p:cNvPicPr>
            <a:picLocks noChangeAspect="1"/>
          </p:cNvPicPr>
          <p:nvPr/>
        </p:nvPicPr>
        <p:blipFill>
          <a:blip r:embed="rId3"/>
          <a:stretch>
            <a:fillRect/>
          </a:stretch>
        </p:blipFill>
        <p:spPr>
          <a:xfrm>
            <a:off x="2167271" y="3291562"/>
            <a:ext cx="3345609" cy="2000248"/>
          </a:xfrm>
          <a:prstGeom prst="rect">
            <a:avLst/>
          </a:prstGeom>
        </p:spPr>
      </p:pic>
      <p:sp>
        <p:nvSpPr>
          <p:cNvPr id="3" name="Text Placeholder 2">
            <a:extLst>
              <a:ext uri="{FF2B5EF4-FFF2-40B4-BE49-F238E27FC236}">
                <a16:creationId xmlns="" xmlns:a16="http://schemas.microsoft.com/office/drawing/2014/main" id="{8E6CCC7F-C86B-4A63-BF48-C7A20F380B2C}"/>
              </a:ext>
            </a:extLst>
          </p:cNvPr>
          <p:cNvSpPr>
            <a:spLocks noGrp="1"/>
          </p:cNvSpPr>
          <p:nvPr>
            <p:ph type="body" sz="quarter" idx="10"/>
          </p:nvPr>
        </p:nvSpPr>
        <p:spPr/>
        <p:txBody>
          <a:bodyPr>
            <a:normAutofit fontScale="77500" lnSpcReduction="20000"/>
          </a:bodyPr>
          <a:lstStyle/>
          <a:p>
            <a:r>
              <a:rPr lang="en-US" dirty="0" smtClean="0"/>
              <a:t>Components of SULM</a:t>
            </a:r>
            <a:endParaRPr lang="en-US" dirty="0"/>
          </a:p>
        </p:txBody>
      </p:sp>
      <p:sp>
        <p:nvSpPr>
          <p:cNvPr id="27" name="Rectangle 26"/>
          <p:cNvSpPr/>
          <p:nvPr/>
        </p:nvSpPr>
        <p:spPr>
          <a:xfrm>
            <a:off x="2166748" y="2434009"/>
            <a:ext cx="3357586" cy="278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1" name="Picture 40" descr="biharsarkarlogo.png"/>
          <p:cNvPicPr>
            <a:picLocks noChangeAspect="1"/>
          </p:cNvPicPr>
          <p:nvPr/>
        </p:nvPicPr>
        <p:blipFill>
          <a:blip r:embed="rId4"/>
          <a:stretch>
            <a:fillRect/>
          </a:stretch>
        </p:blipFill>
        <p:spPr>
          <a:xfrm>
            <a:off x="2" y="142886"/>
            <a:ext cx="1333294" cy="1071818"/>
          </a:xfrm>
          <a:prstGeom prst="rect">
            <a:avLst/>
          </a:prstGeom>
        </p:spPr>
      </p:pic>
      <p:sp>
        <p:nvSpPr>
          <p:cNvPr id="107" name="Pentagon 106"/>
          <p:cNvSpPr/>
          <p:nvPr/>
        </p:nvSpPr>
        <p:spPr>
          <a:xfrm flipH="1">
            <a:off x="7214897" y="2335899"/>
            <a:ext cx="3809531" cy="357270"/>
          </a:xfrm>
          <a:prstGeom prst="homePlate">
            <a:avLst/>
          </a:prstGeom>
          <a:solidFill>
            <a:srgbClr val="CD0530"/>
          </a:solidFill>
          <a:ln>
            <a:solidFill>
              <a:srgbClr val="CD053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IN"/>
          </a:p>
        </p:txBody>
      </p:sp>
      <p:sp>
        <p:nvSpPr>
          <p:cNvPr id="108" name="Pentagon 107"/>
          <p:cNvSpPr/>
          <p:nvPr/>
        </p:nvSpPr>
        <p:spPr>
          <a:xfrm flipH="1">
            <a:off x="7214897" y="2774151"/>
            <a:ext cx="3809531" cy="347744"/>
          </a:xfrm>
          <a:prstGeom prst="homePlate">
            <a:avLst/>
          </a:prstGeom>
          <a:solidFill>
            <a:srgbClr val="09AF48"/>
          </a:solidFill>
          <a:ln>
            <a:solidFill>
              <a:srgbClr val="00B05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IN"/>
          </a:p>
        </p:txBody>
      </p:sp>
      <p:sp>
        <p:nvSpPr>
          <p:cNvPr id="109" name="Pentagon 108"/>
          <p:cNvSpPr/>
          <p:nvPr/>
        </p:nvSpPr>
        <p:spPr>
          <a:xfrm flipH="1">
            <a:off x="7214897" y="3212398"/>
            <a:ext cx="3809531" cy="338224"/>
          </a:xfrm>
          <a:prstGeom prst="homePlate">
            <a:avLst/>
          </a:prstGeom>
          <a:solidFill>
            <a:srgbClr val="7030A0"/>
          </a:solidFill>
          <a:ln>
            <a:solidFill>
              <a:srgbClr val="7030A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IN"/>
          </a:p>
        </p:txBody>
      </p:sp>
      <p:sp>
        <p:nvSpPr>
          <p:cNvPr id="110" name="Pentagon 109"/>
          <p:cNvSpPr/>
          <p:nvPr/>
        </p:nvSpPr>
        <p:spPr>
          <a:xfrm flipH="1">
            <a:off x="7214897" y="3622079"/>
            <a:ext cx="3809531" cy="357270"/>
          </a:xfrm>
          <a:prstGeom prst="homePlate">
            <a:avLst/>
          </a:prstGeom>
          <a:solidFill>
            <a:srgbClr val="C0D30F"/>
          </a:solidFill>
          <a:ln>
            <a:solidFill>
              <a:srgbClr val="C0D30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IN"/>
          </a:p>
        </p:txBody>
      </p:sp>
      <p:sp>
        <p:nvSpPr>
          <p:cNvPr id="111" name="Pentagon 110"/>
          <p:cNvSpPr/>
          <p:nvPr/>
        </p:nvSpPr>
        <p:spPr>
          <a:xfrm flipH="1">
            <a:off x="7214897" y="4050810"/>
            <a:ext cx="3809531" cy="357270"/>
          </a:xfrm>
          <a:prstGeom prst="homePlate">
            <a:avLst/>
          </a:prstGeom>
          <a:solidFill>
            <a:srgbClr val="D4650A"/>
          </a:solidFill>
          <a:ln>
            <a:solidFill>
              <a:srgbClr val="D4650A"/>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IN"/>
          </a:p>
        </p:txBody>
      </p:sp>
      <p:sp>
        <p:nvSpPr>
          <p:cNvPr id="112" name="Pentagon 111"/>
          <p:cNvSpPr/>
          <p:nvPr/>
        </p:nvSpPr>
        <p:spPr>
          <a:xfrm flipH="1">
            <a:off x="7214897" y="4479535"/>
            <a:ext cx="3809531" cy="357270"/>
          </a:xfrm>
          <a:prstGeom prst="homePlate">
            <a:avLst/>
          </a:prstGeom>
          <a:solidFill>
            <a:srgbClr val="0F60E3"/>
          </a:solidFill>
          <a:ln>
            <a:solidFill>
              <a:srgbClr val="0F60E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IN"/>
          </a:p>
        </p:txBody>
      </p:sp>
      <p:sp>
        <p:nvSpPr>
          <p:cNvPr id="113" name="TextBox 112"/>
          <p:cNvSpPr txBox="1"/>
          <p:nvPr/>
        </p:nvSpPr>
        <p:spPr>
          <a:xfrm>
            <a:off x="7810350" y="2286786"/>
            <a:ext cx="2095242" cy="383366"/>
          </a:xfrm>
          <a:prstGeom prst="rect">
            <a:avLst/>
          </a:prstGeom>
          <a:noFill/>
        </p:spPr>
        <p:txBody>
          <a:bodyPr wrap="square" lIns="105337" tIns="52669" rIns="105337" bIns="52669" rtlCol="0">
            <a:spAutoFit/>
          </a:bodyPr>
          <a:lstStyle/>
          <a:p>
            <a:pPr>
              <a:buFont typeface="Wingdings" pitchFamily="2" charset="2"/>
              <a:buChar char="q"/>
            </a:pPr>
            <a:r>
              <a:rPr lang="en-IN" sz="1800" b="1" dirty="0" smtClean="0">
                <a:solidFill>
                  <a:schemeClr val="bg1"/>
                </a:solidFill>
              </a:rPr>
              <a:t> EST&amp;P</a:t>
            </a:r>
            <a:endParaRPr lang="en-IN" sz="1800" b="1" dirty="0">
              <a:solidFill>
                <a:schemeClr val="bg1"/>
              </a:solidFill>
            </a:endParaRPr>
          </a:p>
        </p:txBody>
      </p:sp>
      <p:sp>
        <p:nvSpPr>
          <p:cNvPr id="114" name="TextBox 113"/>
          <p:cNvSpPr txBox="1"/>
          <p:nvPr/>
        </p:nvSpPr>
        <p:spPr>
          <a:xfrm>
            <a:off x="7810350" y="2764622"/>
            <a:ext cx="2095242" cy="383366"/>
          </a:xfrm>
          <a:prstGeom prst="rect">
            <a:avLst/>
          </a:prstGeom>
          <a:noFill/>
        </p:spPr>
        <p:txBody>
          <a:bodyPr wrap="square" lIns="105337" tIns="52669" rIns="105337" bIns="52669" rtlCol="0">
            <a:spAutoFit/>
          </a:bodyPr>
          <a:lstStyle/>
          <a:p>
            <a:pPr>
              <a:buFont typeface="Wingdings" pitchFamily="2" charset="2"/>
              <a:buChar char="q"/>
            </a:pPr>
            <a:r>
              <a:rPr lang="en-IN" sz="1800" b="1" dirty="0" smtClean="0">
                <a:solidFill>
                  <a:schemeClr val="bg1"/>
                </a:solidFill>
              </a:rPr>
              <a:t> SM&amp;ID</a:t>
            </a:r>
            <a:endParaRPr lang="en-IN" sz="1800" b="1" dirty="0">
              <a:solidFill>
                <a:schemeClr val="bg1"/>
              </a:solidFill>
            </a:endParaRPr>
          </a:p>
        </p:txBody>
      </p:sp>
      <p:sp>
        <p:nvSpPr>
          <p:cNvPr id="115" name="TextBox 114"/>
          <p:cNvSpPr txBox="1"/>
          <p:nvPr/>
        </p:nvSpPr>
        <p:spPr>
          <a:xfrm>
            <a:off x="7858248" y="3193354"/>
            <a:ext cx="2095242" cy="383366"/>
          </a:xfrm>
          <a:prstGeom prst="rect">
            <a:avLst/>
          </a:prstGeom>
          <a:noFill/>
        </p:spPr>
        <p:txBody>
          <a:bodyPr wrap="square" lIns="105337" tIns="52669" rIns="105337" bIns="52669" rtlCol="0">
            <a:spAutoFit/>
          </a:bodyPr>
          <a:lstStyle/>
          <a:p>
            <a:pPr>
              <a:buFont typeface="Wingdings" pitchFamily="2" charset="2"/>
              <a:buChar char="q"/>
            </a:pPr>
            <a:r>
              <a:rPr lang="en-IN" sz="1800" b="1" dirty="0" smtClean="0">
                <a:solidFill>
                  <a:schemeClr val="bg1"/>
                </a:solidFill>
              </a:rPr>
              <a:t> SUSV</a:t>
            </a:r>
            <a:endParaRPr lang="en-IN" sz="1800" b="1" dirty="0">
              <a:solidFill>
                <a:schemeClr val="bg1"/>
              </a:solidFill>
            </a:endParaRPr>
          </a:p>
        </p:txBody>
      </p:sp>
      <p:sp>
        <p:nvSpPr>
          <p:cNvPr id="116" name="TextBox 115"/>
          <p:cNvSpPr txBox="1"/>
          <p:nvPr/>
        </p:nvSpPr>
        <p:spPr>
          <a:xfrm>
            <a:off x="7858248" y="3598846"/>
            <a:ext cx="2095242" cy="383366"/>
          </a:xfrm>
          <a:prstGeom prst="rect">
            <a:avLst/>
          </a:prstGeom>
          <a:noFill/>
        </p:spPr>
        <p:txBody>
          <a:bodyPr wrap="square" lIns="105337" tIns="52669" rIns="105337" bIns="52669" rtlCol="0">
            <a:spAutoFit/>
          </a:bodyPr>
          <a:lstStyle/>
          <a:p>
            <a:pPr>
              <a:buFont typeface="Wingdings" pitchFamily="2" charset="2"/>
              <a:buChar char="q"/>
            </a:pPr>
            <a:r>
              <a:rPr lang="en-IN" sz="1800" b="1" dirty="0" smtClean="0">
                <a:solidFill>
                  <a:schemeClr val="bg1"/>
                </a:solidFill>
              </a:rPr>
              <a:t> SEP</a:t>
            </a:r>
            <a:endParaRPr lang="en-IN" sz="1800" b="1" dirty="0">
              <a:solidFill>
                <a:schemeClr val="bg1"/>
              </a:solidFill>
            </a:endParaRPr>
          </a:p>
        </p:txBody>
      </p:sp>
      <p:sp>
        <p:nvSpPr>
          <p:cNvPr id="117" name="TextBox 116"/>
          <p:cNvSpPr txBox="1"/>
          <p:nvPr/>
        </p:nvSpPr>
        <p:spPr>
          <a:xfrm>
            <a:off x="7858248" y="4050802"/>
            <a:ext cx="2095242" cy="383366"/>
          </a:xfrm>
          <a:prstGeom prst="rect">
            <a:avLst/>
          </a:prstGeom>
          <a:noFill/>
        </p:spPr>
        <p:txBody>
          <a:bodyPr wrap="square" lIns="105337" tIns="52669" rIns="105337" bIns="52669" rtlCol="0">
            <a:spAutoFit/>
          </a:bodyPr>
          <a:lstStyle/>
          <a:p>
            <a:pPr>
              <a:buFont typeface="Wingdings" pitchFamily="2" charset="2"/>
              <a:buChar char="q"/>
            </a:pPr>
            <a:r>
              <a:rPr lang="en-IN" sz="1800" b="1" dirty="0" smtClean="0">
                <a:solidFill>
                  <a:schemeClr val="bg1"/>
                </a:solidFill>
              </a:rPr>
              <a:t> SUH</a:t>
            </a:r>
            <a:endParaRPr lang="en-IN" sz="1800" b="1" dirty="0">
              <a:solidFill>
                <a:schemeClr val="bg1"/>
              </a:solidFill>
            </a:endParaRPr>
          </a:p>
        </p:txBody>
      </p:sp>
      <p:sp>
        <p:nvSpPr>
          <p:cNvPr id="118" name="TextBox 117"/>
          <p:cNvSpPr txBox="1"/>
          <p:nvPr/>
        </p:nvSpPr>
        <p:spPr>
          <a:xfrm>
            <a:off x="7858248" y="4479535"/>
            <a:ext cx="2095242" cy="383366"/>
          </a:xfrm>
          <a:prstGeom prst="rect">
            <a:avLst/>
          </a:prstGeom>
          <a:noFill/>
        </p:spPr>
        <p:txBody>
          <a:bodyPr wrap="square" lIns="105337" tIns="52669" rIns="105337" bIns="52669" rtlCol="0">
            <a:spAutoFit/>
          </a:bodyPr>
          <a:lstStyle/>
          <a:p>
            <a:pPr>
              <a:buFont typeface="Wingdings" pitchFamily="2" charset="2"/>
              <a:buChar char="q"/>
            </a:pPr>
            <a:r>
              <a:rPr lang="en-IN" sz="1800" b="1" dirty="0" smtClean="0">
                <a:solidFill>
                  <a:schemeClr val="bg1"/>
                </a:solidFill>
              </a:rPr>
              <a:t> CB&amp;T</a:t>
            </a:r>
            <a:endParaRPr lang="en-IN" sz="1800" b="1" dirty="0">
              <a:solidFill>
                <a:schemeClr val="bg1"/>
              </a:solidFill>
            </a:endParaRPr>
          </a:p>
        </p:txBody>
      </p:sp>
      <p:cxnSp>
        <p:nvCxnSpPr>
          <p:cNvPr id="93" name="Straight Arrow Connector 92"/>
          <p:cNvCxnSpPr/>
          <p:nvPr/>
        </p:nvCxnSpPr>
        <p:spPr>
          <a:xfrm>
            <a:off x="4548226" y="2550257"/>
            <a:ext cx="2571434" cy="1590"/>
          </a:xfrm>
          <a:prstGeom prst="straightConnector1">
            <a:avLst/>
          </a:prstGeom>
          <a:ln>
            <a:solidFill>
              <a:srgbClr val="CD0530"/>
            </a:solidFill>
            <a:tailEnd type="arrow"/>
          </a:ln>
          <a:effectLst>
            <a:outerShdw blurRad="50800" dist="38100" dir="16200000" rotWithShape="0">
              <a:prstClr val="black">
                <a:alpha val="40000"/>
              </a:prstClr>
            </a:outerShdw>
          </a:effectLst>
          <a:scene3d>
            <a:camera prst="perspectiveRelaxed"/>
            <a:lightRig rig="threePt" dir="t"/>
          </a:scene3d>
        </p:spPr>
        <p:style>
          <a:lnRef idx="2">
            <a:schemeClr val="accent2"/>
          </a:lnRef>
          <a:fillRef idx="0">
            <a:schemeClr val="accent2"/>
          </a:fillRef>
          <a:effectRef idx="1">
            <a:schemeClr val="accent2"/>
          </a:effectRef>
          <a:fontRef idx="minor">
            <a:schemeClr val="tx1"/>
          </a:fontRef>
        </p:style>
      </p:cxnSp>
      <p:cxnSp>
        <p:nvCxnSpPr>
          <p:cNvPr id="100" name="Straight Arrow Connector 99"/>
          <p:cNvCxnSpPr/>
          <p:nvPr/>
        </p:nvCxnSpPr>
        <p:spPr>
          <a:xfrm>
            <a:off x="4548226" y="2977398"/>
            <a:ext cx="2571434" cy="1590"/>
          </a:xfrm>
          <a:prstGeom prst="straightConnector1">
            <a:avLst/>
          </a:prstGeom>
          <a:ln>
            <a:solidFill>
              <a:srgbClr val="00B050"/>
            </a:solidFill>
            <a:tailEnd type="arrow"/>
          </a:ln>
          <a:effectLst>
            <a:outerShdw blurRad="50800" dist="38100" dir="16200000" rotWithShape="0">
              <a:prstClr val="black">
                <a:alpha val="40000"/>
              </a:prstClr>
            </a:outerShdw>
          </a:effectLst>
          <a:scene3d>
            <a:camera prst="perspectiveRelaxed"/>
            <a:lightRig rig="threePt" dir="t"/>
          </a:scene3d>
        </p:spPr>
        <p:style>
          <a:lnRef idx="3">
            <a:schemeClr val="accent3"/>
          </a:lnRef>
          <a:fillRef idx="0">
            <a:schemeClr val="accent3"/>
          </a:fillRef>
          <a:effectRef idx="2">
            <a:schemeClr val="accent3"/>
          </a:effectRef>
          <a:fontRef idx="minor">
            <a:schemeClr val="tx1"/>
          </a:fontRef>
        </p:style>
      </p:cxnSp>
      <p:cxnSp>
        <p:nvCxnSpPr>
          <p:cNvPr id="101" name="Straight Arrow Connector 100"/>
          <p:cNvCxnSpPr/>
          <p:nvPr/>
        </p:nvCxnSpPr>
        <p:spPr>
          <a:xfrm>
            <a:off x="4548226" y="3406123"/>
            <a:ext cx="2571434" cy="1590"/>
          </a:xfrm>
          <a:prstGeom prst="straightConnector1">
            <a:avLst/>
          </a:prstGeom>
          <a:ln>
            <a:solidFill>
              <a:srgbClr val="7030A0"/>
            </a:solidFill>
            <a:tailEnd type="arrow"/>
          </a:ln>
          <a:effectLst>
            <a:outerShdw blurRad="50800" dist="38100" dir="16200000" rotWithShape="0">
              <a:prstClr val="black">
                <a:alpha val="40000"/>
              </a:prstClr>
            </a:outerShdw>
          </a:effectLst>
          <a:scene3d>
            <a:camera prst="perspectiveRelaxed"/>
            <a:lightRig rig="threePt" dir="t"/>
          </a:scene3d>
        </p:spPr>
        <p:style>
          <a:lnRef idx="2">
            <a:schemeClr val="accent4"/>
          </a:lnRef>
          <a:fillRef idx="0">
            <a:schemeClr val="accent4"/>
          </a:fillRef>
          <a:effectRef idx="1">
            <a:schemeClr val="accent4"/>
          </a:effectRef>
          <a:fontRef idx="minor">
            <a:schemeClr val="tx1"/>
          </a:fontRef>
        </p:style>
      </p:cxnSp>
      <p:cxnSp>
        <p:nvCxnSpPr>
          <p:cNvPr id="102" name="Straight Arrow Connector 101"/>
          <p:cNvCxnSpPr/>
          <p:nvPr/>
        </p:nvCxnSpPr>
        <p:spPr>
          <a:xfrm>
            <a:off x="4548226" y="3834847"/>
            <a:ext cx="2571434" cy="1590"/>
          </a:xfrm>
          <a:prstGeom prst="straightConnector1">
            <a:avLst/>
          </a:prstGeom>
          <a:ln>
            <a:solidFill>
              <a:srgbClr val="C0D30F"/>
            </a:solidFill>
            <a:tailEnd type="arrow"/>
          </a:ln>
          <a:effectLst>
            <a:outerShdw blurRad="50800" dist="38100" dir="16200000" rotWithShape="0">
              <a:prstClr val="black">
                <a:alpha val="40000"/>
              </a:prstClr>
            </a:outerShdw>
          </a:effectLst>
          <a:scene3d>
            <a:camera prst="perspectiveRelaxed"/>
            <a:lightRig rig="threePt" dir="t"/>
          </a:scene3d>
        </p:spPr>
        <p:style>
          <a:lnRef idx="3">
            <a:schemeClr val="accent5"/>
          </a:lnRef>
          <a:fillRef idx="0">
            <a:schemeClr val="accent5"/>
          </a:fillRef>
          <a:effectRef idx="2">
            <a:schemeClr val="accent5"/>
          </a:effectRef>
          <a:fontRef idx="minor">
            <a:schemeClr val="tx1"/>
          </a:fontRef>
        </p:style>
      </p:cxnSp>
      <p:cxnSp>
        <p:nvCxnSpPr>
          <p:cNvPr id="103" name="Straight Arrow Connector 102"/>
          <p:cNvCxnSpPr/>
          <p:nvPr/>
        </p:nvCxnSpPr>
        <p:spPr>
          <a:xfrm>
            <a:off x="4548226" y="4263579"/>
            <a:ext cx="2571434" cy="1590"/>
          </a:xfrm>
          <a:prstGeom prst="straightConnector1">
            <a:avLst/>
          </a:prstGeom>
          <a:ln>
            <a:solidFill>
              <a:srgbClr val="D4650A"/>
            </a:solidFill>
            <a:tailEnd type="arrow"/>
          </a:ln>
          <a:effectLst>
            <a:outerShdw blurRad="50800" dist="38100" dir="16200000" rotWithShape="0">
              <a:prstClr val="black">
                <a:alpha val="40000"/>
              </a:prstClr>
            </a:outerShdw>
          </a:effectLst>
          <a:scene3d>
            <a:camera prst="perspectiveRelaxed"/>
            <a:lightRig rig="threePt" dir="t"/>
          </a:scene3d>
        </p:spPr>
        <p:style>
          <a:lnRef idx="2">
            <a:schemeClr val="accent6"/>
          </a:lnRef>
          <a:fillRef idx="0">
            <a:schemeClr val="accent6"/>
          </a:fillRef>
          <a:effectRef idx="1">
            <a:schemeClr val="accent6"/>
          </a:effectRef>
          <a:fontRef idx="minor">
            <a:schemeClr val="tx1"/>
          </a:fontRef>
        </p:style>
      </p:cxnSp>
      <p:cxnSp>
        <p:nvCxnSpPr>
          <p:cNvPr id="104" name="Straight Arrow Connector 103"/>
          <p:cNvCxnSpPr/>
          <p:nvPr/>
        </p:nvCxnSpPr>
        <p:spPr>
          <a:xfrm>
            <a:off x="4548226" y="4692304"/>
            <a:ext cx="2571434" cy="1590"/>
          </a:xfrm>
          <a:prstGeom prst="straightConnector1">
            <a:avLst/>
          </a:prstGeom>
          <a:ln>
            <a:solidFill>
              <a:srgbClr val="0F60E3"/>
            </a:solidFill>
            <a:tailEnd type="arrow"/>
          </a:ln>
          <a:effectLst>
            <a:outerShdw blurRad="50800" dist="38100" dir="16200000" rotWithShape="0">
              <a:prstClr val="black">
                <a:alpha val="40000"/>
              </a:prstClr>
            </a:outerShdw>
          </a:effectLst>
          <a:scene3d>
            <a:camera prst="perspectiveRelaxed"/>
            <a:lightRig rig="threePt" dir="t"/>
          </a:scene3d>
        </p:spPr>
        <p:style>
          <a:lnRef idx="3">
            <a:schemeClr val="accent2"/>
          </a:lnRef>
          <a:fillRef idx="0">
            <a:schemeClr val="accent2"/>
          </a:fillRef>
          <a:effectRef idx="2">
            <a:schemeClr val="accent2"/>
          </a:effectRef>
          <a:fontRef idx="minor">
            <a:schemeClr val="tx1"/>
          </a:fontRef>
        </p:style>
      </p:cxnSp>
      <p:pic>
        <p:nvPicPr>
          <p:cNvPr id="28" name="Picture 27" descr="bihar_logo.png"/>
          <p:cNvPicPr>
            <a:picLocks noChangeAspect="1"/>
          </p:cNvPicPr>
          <p:nvPr/>
        </p:nvPicPr>
        <p:blipFill>
          <a:blip r:embed="rId3"/>
          <a:stretch>
            <a:fillRect/>
          </a:stretch>
        </p:blipFill>
        <p:spPr>
          <a:xfrm>
            <a:off x="2315532" y="2648323"/>
            <a:ext cx="2994488" cy="2357454"/>
          </a:xfrm>
          <a:prstGeom prst="rect">
            <a:avLst/>
          </a:prstGeom>
        </p:spPr>
      </p:pic>
      <p:cxnSp>
        <p:nvCxnSpPr>
          <p:cNvPr id="29" name="Straight Arrow Connector 28"/>
          <p:cNvCxnSpPr/>
          <p:nvPr/>
        </p:nvCxnSpPr>
        <p:spPr>
          <a:xfrm>
            <a:off x="4524202" y="5075625"/>
            <a:ext cx="2571434" cy="1590"/>
          </a:xfrm>
          <a:prstGeom prst="straightConnector1">
            <a:avLst/>
          </a:prstGeom>
          <a:ln>
            <a:solidFill>
              <a:srgbClr val="D72D1B"/>
            </a:solidFill>
            <a:tailEnd type="arrow"/>
          </a:ln>
          <a:effectLst>
            <a:outerShdw blurRad="50800" dist="38100" dir="16200000" rotWithShape="0">
              <a:prstClr val="black">
                <a:alpha val="40000"/>
              </a:prstClr>
            </a:outerShdw>
          </a:effectLst>
          <a:scene3d>
            <a:camera prst="perspectiveRelaxed"/>
            <a:lightRig rig="threePt" dir="t"/>
          </a:scene3d>
        </p:spPr>
        <p:style>
          <a:lnRef idx="3">
            <a:schemeClr val="accent2"/>
          </a:lnRef>
          <a:fillRef idx="0">
            <a:schemeClr val="accent2"/>
          </a:fillRef>
          <a:effectRef idx="2">
            <a:schemeClr val="accent2"/>
          </a:effectRef>
          <a:fontRef idx="minor">
            <a:schemeClr val="tx1"/>
          </a:fontRef>
        </p:style>
      </p:cxnSp>
      <p:sp>
        <p:nvSpPr>
          <p:cNvPr id="30" name="Pentagon 29"/>
          <p:cNvSpPr/>
          <p:nvPr/>
        </p:nvSpPr>
        <p:spPr>
          <a:xfrm flipH="1">
            <a:off x="7167408" y="4934259"/>
            <a:ext cx="3809531" cy="357270"/>
          </a:xfrm>
          <a:prstGeom prst="homePlate">
            <a:avLst/>
          </a:prstGeom>
          <a:solidFill>
            <a:srgbClr val="D64738"/>
          </a:solidFill>
          <a:ln>
            <a:solidFill>
              <a:srgbClr val="D4650A"/>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5337" tIns="52669" rIns="105337" bIns="52669" rtlCol="0" anchor="ctr"/>
          <a:lstStyle/>
          <a:p>
            <a:pPr algn="ctr"/>
            <a:endParaRPr lang="en-IN"/>
          </a:p>
        </p:txBody>
      </p:sp>
      <p:sp>
        <p:nvSpPr>
          <p:cNvPr id="31" name="TextBox 30"/>
          <p:cNvSpPr txBox="1"/>
          <p:nvPr/>
        </p:nvSpPr>
        <p:spPr>
          <a:xfrm>
            <a:off x="7858248" y="4908163"/>
            <a:ext cx="2095242" cy="383366"/>
          </a:xfrm>
          <a:prstGeom prst="rect">
            <a:avLst/>
          </a:prstGeom>
          <a:noFill/>
        </p:spPr>
        <p:txBody>
          <a:bodyPr wrap="square" lIns="105337" tIns="52669" rIns="105337" bIns="52669" rtlCol="0">
            <a:spAutoFit/>
          </a:bodyPr>
          <a:lstStyle/>
          <a:p>
            <a:pPr>
              <a:buFont typeface="Wingdings" pitchFamily="2" charset="2"/>
              <a:buChar char="q"/>
            </a:pPr>
            <a:r>
              <a:rPr lang="en-IN" sz="1800" b="1" dirty="0" smtClean="0">
                <a:solidFill>
                  <a:schemeClr val="bg1"/>
                </a:solidFill>
              </a:rPr>
              <a:t> IEC</a:t>
            </a:r>
            <a:endParaRPr lang="en-IN" sz="1800" b="1" dirty="0">
              <a:solidFill>
                <a:schemeClr val="bg1"/>
              </a:solidFill>
            </a:endParaRPr>
          </a:p>
        </p:txBody>
      </p:sp>
    </p:spTree>
    <p:extLst>
      <p:ext uri="{BB962C8B-B14F-4D97-AF65-F5344CB8AC3E}">
        <p14:creationId xmlns:p14="http://schemas.microsoft.com/office/powerpoint/2010/main" xmlns="" val="2653521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A53317B-7099-4DB2-9B9B-CB6B8052FD23}"/>
              </a:ext>
            </a:extLst>
          </p:cNvPr>
          <p:cNvSpPr txBox="1"/>
          <p:nvPr/>
        </p:nvSpPr>
        <p:spPr>
          <a:xfrm>
            <a:off x="978756" y="1000341"/>
            <a:ext cx="3310448" cy="1706805"/>
          </a:xfrm>
          <a:prstGeom prst="rect">
            <a:avLst/>
          </a:prstGeom>
          <a:noFill/>
        </p:spPr>
        <p:txBody>
          <a:bodyPr wrap="square" lIns="105337" tIns="52669" rIns="105337" bIns="52669" rtlCol="0" anchor="ctr">
            <a:spAutoFit/>
          </a:bodyPr>
          <a:lstStyle/>
          <a:p>
            <a:pPr algn="ctr"/>
            <a:r>
              <a:rPr lang="en-IN" altLang="ko-KR" sz="4600" u="sng" dirty="0" smtClean="0">
                <a:solidFill>
                  <a:schemeClr val="bg1"/>
                </a:solidFill>
                <a:cs typeface="Arial" pitchFamily="34" charset="0"/>
              </a:rPr>
              <a:t>MIS</a:t>
            </a:r>
          </a:p>
          <a:p>
            <a:r>
              <a:rPr lang="en-IN" altLang="ko-KR" sz="2900" dirty="0" smtClean="0">
                <a:solidFill>
                  <a:schemeClr val="bg1"/>
                </a:solidFill>
                <a:cs typeface="Arial" pitchFamily="34" charset="0"/>
              </a:rPr>
              <a:t>Management Information System</a:t>
            </a:r>
            <a:endParaRPr lang="ko-KR" altLang="en-US" sz="2900" dirty="0">
              <a:solidFill>
                <a:schemeClr val="bg1"/>
              </a:solidFill>
              <a:cs typeface="Arial" pitchFamily="34" charset="0"/>
            </a:endParaRPr>
          </a:p>
        </p:txBody>
      </p:sp>
      <p:sp>
        <p:nvSpPr>
          <p:cNvPr id="7" name="Freeform: Shape 6">
            <a:extLst>
              <a:ext uri="{FF2B5EF4-FFF2-40B4-BE49-F238E27FC236}">
                <a16:creationId xmlns="" xmlns:a16="http://schemas.microsoft.com/office/drawing/2014/main" id="{1842B362-5267-4E8E-9DC9-5E7BCDBA4944}"/>
              </a:ext>
            </a:extLst>
          </p:cNvPr>
          <p:cNvSpPr/>
          <p:nvPr/>
        </p:nvSpPr>
        <p:spPr>
          <a:xfrm rot="2914269" flipH="1">
            <a:off x="7342640" y="814824"/>
            <a:ext cx="2091965" cy="965172"/>
          </a:xfrm>
          <a:custGeom>
            <a:avLst/>
            <a:gdLst>
              <a:gd name="connsiteX0" fmla="*/ 7144 w 371475"/>
              <a:gd name="connsiteY0" fmla="*/ 145256 h 171450"/>
              <a:gd name="connsiteX1" fmla="*/ 90011 w 371475"/>
              <a:gd name="connsiteY1" fmla="*/ 32861 h 171450"/>
              <a:gd name="connsiteX2" fmla="*/ 250984 w 371475"/>
              <a:gd name="connsiteY2" fmla="*/ 7144 h 171450"/>
              <a:gd name="connsiteX3" fmla="*/ 361474 w 371475"/>
              <a:gd name="connsiteY3" fmla="*/ 103346 h 171450"/>
              <a:gd name="connsiteX4" fmla="*/ 367189 w 371475"/>
              <a:gd name="connsiteY4" fmla="*/ 139541 h 171450"/>
              <a:gd name="connsiteX5" fmla="*/ 343376 w 371475"/>
              <a:gd name="connsiteY5" fmla="*/ 143351 h 171450"/>
              <a:gd name="connsiteX6" fmla="*/ 234791 w 371475"/>
              <a:gd name="connsiteY6" fmla="*/ 58579 h 171450"/>
              <a:gd name="connsiteX7" fmla="*/ 117634 w 371475"/>
              <a:gd name="connsiteY7" fmla="*/ 76676 h 171450"/>
              <a:gd name="connsiteX8" fmla="*/ 58579 w 371475"/>
              <a:gd name="connsiteY8" fmla="*/ 1671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171450">
                <a:moveTo>
                  <a:pt x="7144" y="145256"/>
                </a:moveTo>
                <a:lnTo>
                  <a:pt x="90011" y="32861"/>
                </a:lnTo>
                <a:lnTo>
                  <a:pt x="250984" y="7144"/>
                </a:lnTo>
                <a:lnTo>
                  <a:pt x="361474" y="103346"/>
                </a:lnTo>
                <a:lnTo>
                  <a:pt x="367189" y="139541"/>
                </a:lnTo>
                <a:lnTo>
                  <a:pt x="343376" y="143351"/>
                </a:lnTo>
                <a:lnTo>
                  <a:pt x="234791" y="58579"/>
                </a:lnTo>
                <a:lnTo>
                  <a:pt x="117634" y="76676"/>
                </a:lnTo>
                <a:lnTo>
                  <a:pt x="58579" y="167164"/>
                </a:lnTo>
                <a:close/>
              </a:path>
            </a:pathLst>
          </a:custGeom>
          <a:solidFill>
            <a:schemeClr val="bg1"/>
          </a:solidFill>
          <a:ln w="9525" cap="flat">
            <a:noFill/>
            <a:prstDash val="solid"/>
            <a:miter/>
          </a:ln>
        </p:spPr>
        <p:txBody>
          <a:bodyPr lIns="105337" tIns="52669" rIns="105337" bIns="52669" rtlCol="0" anchor="ctr"/>
          <a:lstStyle/>
          <a:p>
            <a:endParaRPr lang="en-US"/>
          </a:p>
        </p:txBody>
      </p:sp>
      <p:sp>
        <p:nvSpPr>
          <p:cNvPr id="8" name="Freeform: Shape 7">
            <a:extLst>
              <a:ext uri="{FF2B5EF4-FFF2-40B4-BE49-F238E27FC236}">
                <a16:creationId xmlns="" xmlns:a16="http://schemas.microsoft.com/office/drawing/2014/main" id="{637BFAD2-9B23-49E5-9442-6B5F0426A5D3}"/>
              </a:ext>
            </a:extLst>
          </p:cNvPr>
          <p:cNvSpPr/>
          <p:nvPr/>
        </p:nvSpPr>
        <p:spPr>
          <a:xfrm rot="18276566" flipH="1">
            <a:off x="7218743" y="2294148"/>
            <a:ext cx="2038327" cy="1126032"/>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bg1"/>
          </a:solidFill>
          <a:ln w="9525" cap="flat">
            <a:noFill/>
            <a:prstDash val="solid"/>
            <a:miter/>
          </a:ln>
        </p:spPr>
        <p:txBody>
          <a:bodyPr lIns="105337" tIns="52669" rIns="105337" bIns="52669" rtlCol="0" anchor="ctr"/>
          <a:lstStyle/>
          <a:p>
            <a:endParaRPr lang="en-US"/>
          </a:p>
        </p:txBody>
      </p:sp>
      <p:grpSp>
        <p:nvGrpSpPr>
          <p:cNvPr id="2" name="Group 19">
            <a:extLst>
              <a:ext uri="{FF2B5EF4-FFF2-40B4-BE49-F238E27FC236}">
                <a16:creationId xmlns="" xmlns:a16="http://schemas.microsoft.com/office/drawing/2014/main" id="{0F35F2C2-69E3-47FE-9C7F-D0A371094E5D}"/>
              </a:ext>
            </a:extLst>
          </p:cNvPr>
          <p:cNvGrpSpPr/>
          <p:nvPr/>
        </p:nvGrpSpPr>
        <p:grpSpPr>
          <a:xfrm>
            <a:off x="8070289" y="1797980"/>
            <a:ext cx="3062345" cy="4605961"/>
            <a:chOff x="8071338" y="1797556"/>
            <a:chExt cx="3062742" cy="4604897"/>
          </a:xfrm>
        </p:grpSpPr>
        <p:sp>
          <p:nvSpPr>
            <p:cNvPr id="6" name="Freeform: Shape 5">
              <a:extLst>
                <a:ext uri="{FF2B5EF4-FFF2-40B4-BE49-F238E27FC236}">
                  <a16:creationId xmlns="" xmlns:a16="http://schemas.microsoft.com/office/drawing/2014/main" id="{181F10C5-CBFA-446B-8950-5626666D2980}"/>
                </a:ext>
              </a:extLst>
            </p:cNvPr>
            <p:cNvSpPr/>
            <p:nvPr/>
          </p:nvSpPr>
          <p:spPr>
            <a:xfrm flipH="1">
              <a:off x="8563708" y="2003884"/>
              <a:ext cx="2440002" cy="1449856"/>
            </a:xfrm>
            <a:custGeom>
              <a:avLst/>
              <a:gdLst>
                <a:gd name="connsiteX0" fmla="*/ 558641 w 657225"/>
                <a:gd name="connsiteY0" fmla="*/ 7144 h 390525"/>
                <a:gd name="connsiteX1" fmla="*/ 7144 w 657225"/>
                <a:gd name="connsiteY1" fmla="*/ 382429 h 390525"/>
                <a:gd name="connsiteX2" fmla="*/ 220504 w 657225"/>
                <a:gd name="connsiteY2" fmla="*/ 390049 h 390525"/>
                <a:gd name="connsiteX3" fmla="*/ 651986 w 657225"/>
                <a:gd name="connsiteY3" fmla="*/ 100489 h 390525"/>
              </a:gdLst>
              <a:ahLst/>
              <a:cxnLst>
                <a:cxn ang="0">
                  <a:pos x="connsiteX0" y="connsiteY0"/>
                </a:cxn>
                <a:cxn ang="0">
                  <a:pos x="connsiteX1" y="connsiteY1"/>
                </a:cxn>
                <a:cxn ang="0">
                  <a:pos x="connsiteX2" y="connsiteY2"/>
                </a:cxn>
                <a:cxn ang="0">
                  <a:pos x="connsiteX3" y="connsiteY3"/>
                </a:cxn>
              </a:cxnLst>
              <a:rect l="l" t="t" r="r" b="b"/>
              <a:pathLst>
                <a:path w="657225" h="390525">
                  <a:moveTo>
                    <a:pt x="558641" y="7144"/>
                  </a:moveTo>
                  <a:lnTo>
                    <a:pt x="7144" y="382429"/>
                  </a:lnTo>
                  <a:lnTo>
                    <a:pt x="220504" y="390049"/>
                  </a:lnTo>
                  <a:lnTo>
                    <a:pt x="651986" y="100489"/>
                  </a:lnTo>
                  <a:close/>
                </a:path>
              </a:pathLst>
            </a:custGeom>
            <a:solidFill>
              <a:schemeClr val="bg1"/>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35159FDA-FFBF-47D6-BA1F-D7F868E15D2E}"/>
                </a:ext>
              </a:extLst>
            </p:cNvPr>
            <p:cNvSpPr/>
            <p:nvPr/>
          </p:nvSpPr>
          <p:spPr>
            <a:xfrm flipH="1">
              <a:off x="8215716" y="3284575"/>
              <a:ext cx="2918364" cy="1377468"/>
            </a:xfrm>
            <a:custGeom>
              <a:avLst/>
              <a:gdLst>
                <a:gd name="connsiteX0" fmla="*/ 1037597 w 1190625"/>
                <a:gd name="connsiteY0" fmla="*/ 429536 h 561975"/>
                <a:gd name="connsiteX1" fmla="*/ 1146182 w 1190625"/>
                <a:gd name="connsiteY1" fmla="*/ 340953 h 561975"/>
                <a:gd name="connsiteX2" fmla="*/ 1179519 w 1190625"/>
                <a:gd name="connsiteY2" fmla="*/ 350478 h 561975"/>
                <a:gd name="connsiteX3" fmla="*/ 1187139 w 1190625"/>
                <a:gd name="connsiteY3" fmla="*/ 328571 h 561975"/>
                <a:gd name="connsiteX4" fmla="*/ 167012 w 1190625"/>
                <a:gd name="connsiteY4" fmla="*/ 13293 h 561975"/>
                <a:gd name="connsiteX5" fmla="*/ 13659 w 1190625"/>
                <a:gd name="connsiteY5" fmla="*/ 90446 h 561975"/>
                <a:gd name="connsiteX6" fmla="*/ 90812 w 1190625"/>
                <a:gd name="connsiteY6" fmla="*/ 244751 h 561975"/>
                <a:gd name="connsiteX7" fmla="*/ 1111892 w 1190625"/>
                <a:gd name="connsiteY7" fmla="*/ 560028 h 561975"/>
                <a:gd name="connsiteX8" fmla="*/ 1119512 w 1190625"/>
                <a:gd name="connsiteY8" fmla="*/ 537168 h 561975"/>
                <a:gd name="connsiteX9" fmla="*/ 1037597 w 1190625"/>
                <a:gd name="connsiteY9" fmla="*/ 429536 h 561975"/>
                <a:gd name="connsiteX10" fmla="*/ 153677 w 1190625"/>
                <a:gd name="connsiteY10" fmla="*/ 163788 h 561975"/>
                <a:gd name="connsiteX11" fmla="*/ 96527 w 1190625"/>
                <a:gd name="connsiteY11" fmla="*/ 93303 h 561975"/>
                <a:gd name="connsiteX12" fmla="*/ 153677 w 1190625"/>
                <a:gd name="connsiteY12" fmla="*/ 163788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5" h="561975">
                  <a:moveTo>
                    <a:pt x="1037597" y="429536"/>
                  </a:moveTo>
                  <a:cubicBezTo>
                    <a:pt x="1043312" y="375243"/>
                    <a:pt x="1091889" y="335238"/>
                    <a:pt x="1146182" y="340953"/>
                  </a:cubicBezTo>
                  <a:cubicBezTo>
                    <a:pt x="1158564" y="341906"/>
                    <a:pt x="1169994" y="345716"/>
                    <a:pt x="1179519" y="350478"/>
                  </a:cubicBezTo>
                  <a:lnTo>
                    <a:pt x="1187139" y="328571"/>
                  </a:lnTo>
                  <a:lnTo>
                    <a:pt x="167012" y="13293"/>
                  </a:lnTo>
                  <a:cubicBezTo>
                    <a:pt x="103194" y="-7662"/>
                    <a:pt x="34614" y="26628"/>
                    <a:pt x="13659" y="90446"/>
                  </a:cubicBezTo>
                  <a:cubicBezTo>
                    <a:pt x="-8248" y="155216"/>
                    <a:pt x="26994" y="223796"/>
                    <a:pt x="90812" y="244751"/>
                  </a:cubicBezTo>
                  <a:lnTo>
                    <a:pt x="1111892" y="560028"/>
                  </a:lnTo>
                  <a:lnTo>
                    <a:pt x="1119512" y="537168"/>
                  </a:lnTo>
                  <a:cubicBezTo>
                    <a:pt x="1068077" y="527643"/>
                    <a:pt x="1032834" y="481923"/>
                    <a:pt x="1037597" y="429536"/>
                  </a:cubicBezTo>
                  <a:close/>
                  <a:moveTo>
                    <a:pt x="153677" y="163788"/>
                  </a:moveTo>
                  <a:cubicBezTo>
                    <a:pt x="103194" y="194268"/>
                    <a:pt x="56522" y="136166"/>
                    <a:pt x="96527" y="93303"/>
                  </a:cubicBezTo>
                  <a:cubicBezTo>
                    <a:pt x="147009" y="62823"/>
                    <a:pt x="194634" y="120926"/>
                    <a:pt x="153677" y="163788"/>
                  </a:cubicBez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3A1A5A1C-5F9B-46B4-B933-3A5636C6A581}"/>
                </a:ext>
              </a:extLst>
            </p:cNvPr>
            <p:cNvSpPr/>
            <p:nvPr/>
          </p:nvSpPr>
          <p:spPr>
            <a:xfrm flipH="1">
              <a:off x="8363825" y="1797556"/>
              <a:ext cx="726668" cy="726668"/>
            </a:xfrm>
            <a:custGeom>
              <a:avLst/>
              <a:gdLst>
                <a:gd name="connsiteX0" fmla="*/ 102790 w 238125"/>
                <a:gd name="connsiteY0" fmla="*/ 8493 h 238125"/>
                <a:gd name="connsiteX1" fmla="*/ 8493 w 238125"/>
                <a:gd name="connsiteY1" fmla="*/ 138985 h 238125"/>
                <a:gd name="connsiteX2" fmla="*/ 138985 w 238125"/>
                <a:gd name="connsiteY2" fmla="*/ 233283 h 238125"/>
                <a:gd name="connsiteX3" fmla="*/ 233283 w 238125"/>
                <a:gd name="connsiteY3" fmla="*/ 102790 h 238125"/>
                <a:gd name="connsiteX4" fmla="*/ 102790 w 238125"/>
                <a:gd name="connsiteY4" fmla="*/ 8493 h 238125"/>
                <a:gd name="connsiteX5" fmla="*/ 128508 w 238125"/>
                <a:gd name="connsiteY5" fmla="*/ 164703 h 238125"/>
                <a:gd name="connsiteX6" fmla="*/ 78025 w 238125"/>
                <a:gd name="connsiteY6" fmla="*/ 128508 h 238125"/>
                <a:gd name="connsiteX7" fmla="*/ 114220 w 238125"/>
                <a:gd name="connsiteY7" fmla="*/ 78025 h 238125"/>
                <a:gd name="connsiteX8" fmla="*/ 164703 w 238125"/>
                <a:gd name="connsiteY8" fmla="*/ 114220 h 238125"/>
                <a:gd name="connsiteX9" fmla="*/ 128508 w 238125"/>
                <a:gd name="connsiteY9" fmla="*/ 16470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02790" y="8493"/>
                  </a:moveTo>
                  <a:cubicBezTo>
                    <a:pt x="40878" y="18018"/>
                    <a:pt x="-1032" y="77073"/>
                    <a:pt x="8493" y="138985"/>
                  </a:cubicBezTo>
                  <a:cubicBezTo>
                    <a:pt x="18018" y="200898"/>
                    <a:pt x="77073" y="242808"/>
                    <a:pt x="138985" y="233283"/>
                  </a:cubicBezTo>
                  <a:cubicBezTo>
                    <a:pt x="200898" y="223758"/>
                    <a:pt x="242808" y="164703"/>
                    <a:pt x="233283" y="102790"/>
                  </a:cubicBezTo>
                  <a:cubicBezTo>
                    <a:pt x="222805" y="40878"/>
                    <a:pt x="164703" y="-1032"/>
                    <a:pt x="102790" y="8493"/>
                  </a:cubicBezTo>
                  <a:close/>
                  <a:moveTo>
                    <a:pt x="128508" y="164703"/>
                  </a:moveTo>
                  <a:cubicBezTo>
                    <a:pt x="104695" y="168513"/>
                    <a:pt x="81835" y="152320"/>
                    <a:pt x="78025" y="128508"/>
                  </a:cubicBezTo>
                  <a:cubicBezTo>
                    <a:pt x="74215" y="104695"/>
                    <a:pt x="90408" y="81835"/>
                    <a:pt x="114220" y="78025"/>
                  </a:cubicBezTo>
                  <a:cubicBezTo>
                    <a:pt x="138033" y="74215"/>
                    <a:pt x="160893" y="90408"/>
                    <a:pt x="164703" y="114220"/>
                  </a:cubicBezTo>
                  <a:cubicBezTo>
                    <a:pt x="169465" y="138033"/>
                    <a:pt x="152320" y="160893"/>
                    <a:pt x="128508" y="164703"/>
                  </a:cubicBezTo>
                  <a:close/>
                </a:path>
              </a:pathLst>
            </a:custGeom>
            <a:solidFill>
              <a:schemeClr val="accent4"/>
            </a:solid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840FF674-C67C-4EFC-8E86-0877F7FE5B7B}"/>
                </a:ext>
              </a:extLst>
            </p:cNvPr>
            <p:cNvSpPr/>
            <p:nvPr/>
          </p:nvSpPr>
          <p:spPr>
            <a:xfrm flipH="1">
              <a:off x="8071338" y="4014940"/>
              <a:ext cx="1494202" cy="1634284"/>
            </a:xfrm>
            <a:custGeom>
              <a:avLst/>
              <a:gdLst>
                <a:gd name="connsiteX0" fmla="*/ 564356 w 609600"/>
                <a:gd name="connsiteY0" fmla="*/ 35362 h 666750"/>
                <a:gd name="connsiteX1" fmla="*/ 392906 w 609600"/>
                <a:gd name="connsiteY1" fmla="*/ 50602 h 666750"/>
                <a:gd name="connsiteX2" fmla="*/ 7144 w 609600"/>
                <a:gd name="connsiteY2" fmla="*/ 512564 h 666750"/>
                <a:gd name="connsiteX3" fmla="*/ 193834 w 609600"/>
                <a:gd name="connsiteY3" fmla="*/ 668774 h 666750"/>
                <a:gd name="connsiteX4" fmla="*/ 579596 w 609600"/>
                <a:gd name="connsiteY4" fmla="*/ 206812 h 666750"/>
                <a:gd name="connsiteX5" fmla="*/ 564356 w 609600"/>
                <a:gd name="connsiteY5" fmla="*/ 35362 h 666750"/>
                <a:gd name="connsiteX6" fmla="*/ 497681 w 609600"/>
                <a:gd name="connsiteY6" fmla="*/ 168712 h 666750"/>
                <a:gd name="connsiteX7" fmla="*/ 450056 w 609600"/>
                <a:gd name="connsiteY7" fmla="*/ 128707 h 666750"/>
                <a:gd name="connsiteX8" fmla="*/ 490061 w 609600"/>
                <a:gd name="connsiteY8" fmla="*/ 81082 h 666750"/>
                <a:gd name="connsiteX9" fmla="*/ 537686 w 609600"/>
                <a:gd name="connsiteY9" fmla="*/ 121087 h 666750"/>
                <a:gd name="connsiteX10" fmla="*/ 497681 w 609600"/>
                <a:gd name="connsiteY10" fmla="*/ 16871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 h="666750">
                  <a:moveTo>
                    <a:pt x="564356" y="35362"/>
                  </a:moveTo>
                  <a:cubicBezTo>
                    <a:pt x="512921" y="-7501"/>
                    <a:pt x="436721" y="-833"/>
                    <a:pt x="392906" y="50602"/>
                  </a:cubicBezTo>
                  <a:lnTo>
                    <a:pt x="7144" y="512564"/>
                  </a:lnTo>
                  <a:lnTo>
                    <a:pt x="193834" y="668774"/>
                  </a:lnTo>
                  <a:lnTo>
                    <a:pt x="579596" y="206812"/>
                  </a:lnTo>
                  <a:cubicBezTo>
                    <a:pt x="623411" y="155377"/>
                    <a:pt x="615791" y="78224"/>
                    <a:pt x="564356" y="35362"/>
                  </a:cubicBezTo>
                  <a:close/>
                  <a:moveTo>
                    <a:pt x="497681" y="168712"/>
                  </a:moveTo>
                  <a:cubicBezTo>
                    <a:pt x="473869" y="170617"/>
                    <a:pt x="451961" y="153472"/>
                    <a:pt x="450056" y="128707"/>
                  </a:cubicBezTo>
                  <a:cubicBezTo>
                    <a:pt x="448151" y="104894"/>
                    <a:pt x="465296" y="82987"/>
                    <a:pt x="490061" y="81082"/>
                  </a:cubicBezTo>
                  <a:cubicBezTo>
                    <a:pt x="513874" y="79177"/>
                    <a:pt x="535781" y="96322"/>
                    <a:pt x="537686" y="121087"/>
                  </a:cubicBezTo>
                  <a:cubicBezTo>
                    <a:pt x="539591" y="145852"/>
                    <a:pt x="522446" y="166807"/>
                    <a:pt x="497681" y="168712"/>
                  </a:cubicBez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1E475370-FD97-463A-AC6B-5293E5F0C1F6}"/>
                </a:ext>
              </a:extLst>
            </p:cNvPr>
            <p:cNvSpPr/>
            <p:nvPr/>
          </p:nvSpPr>
          <p:spPr>
            <a:xfrm flipH="1">
              <a:off x="8960854" y="5081018"/>
              <a:ext cx="1447508" cy="1167346"/>
            </a:xfrm>
            <a:custGeom>
              <a:avLst/>
              <a:gdLst>
                <a:gd name="connsiteX0" fmla="*/ 558641 w 590550"/>
                <a:gd name="connsiteY0" fmla="*/ 470059 h 476250"/>
                <a:gd name="connsiteX1" fmla="*/ 37624 w 590550"/>
                <a:gd name="connsiteY1" fmla="*/ 470059 h 476250"/>
                <a:gd name="connsiteX2" fmla="*/ 7144 w 590550"/>
                <a:gd name="connsiteY2" fmla="*/ 439579 h 476250"/>
                <a:gd name="connsiteX3" fmla="*/ 7144 w 590550"/>
                <a:gd name="connsiteY3" fmla="*/ 98584 h 476250"/>
                <a:gd name="connsiteX4" fmla="*/ 98584 w 590550"/>
                <a:gd name="connsiteY4" fmla="*/ 7144 h 476250"/>
                <a:gd name="connsiteX5" fmla="*/ 498634 w 590550"/>
                <a:gd name="connsiteY5" fmla="*/ 7144 h 476250"/>
                <a:gd name="connsiteX6" fmla="*/ 590074 w 590550"/>
                <a:gd name="connsiteY6" fmla="*/ 98584 h 476250"/>
                <a:gd name="connsiteX7" fmla="*/ 590074 w 590550"/>
                <a:gd name="connsiteY7" fmla="*/ 440531 h 476250"/>
                <a:gd name="connsiteX8" fmla="*/ 558641 w 590550"/>
                <a:gd name="connsiteY8" fmla="*/ 47005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76250">
                  <a:moveTo>
                    <a:pt x="558641" y="470059"/>
                  </a:moveTo>
                  <a:lnTo>
                    <a:pt x="37624" y="470059"/>
                  </a:lnTo>
                  <a:cubicBezTo>
                    <a:pt x="20479" y="470059"/>
                    <a:pt x="7144" y="456724"/>
                    <a:pt x="7144" y="439579"/>
                  </a:cubicBezTo>
                  <a:lnTo>
                    <a:pt x="7144" y="98584"/>
                  </a:lnTo>
                  <a:cubicBezTo>
                    <a:pt x="7144" y="48101"/>
                    <a:pt x="48101" y="7144"/>
                    <a:pt x="98584" y="7144"/>
                  </a:cubicBezTo>
                  <a:lnTo>
                    <a:pt x="498634" y="7144"/>
                  </a:lnTo>
                  <a:cubicBezTo>
                    <a:pt x="549116" y="7144"/>
                    <a:pt x="590074" y="48101"/>
                    <a:pt x="590074" y="98584"/>
                  </a:cubicBezTo>
                  <a:lnTo>
                    <a:pt x="590074" y="440531"/>
                  </a:lnTo>
                  <a:cubicBezTo>
                    <a:pt x="589121" y="456724"/>
                    <a:pt x="574834" y="470059"/>
                    <a:pt x="558641" y="470059"/>
                  </a:cubicBez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1BA21EDB-0712-4DF1-9C27-E5547F34ED91}"/>
                </a:ext>
              </a:extLst>
            </p:cNvPr>
            <p:cNvSpPr/>
            <p:nvPr/>
          </p:nvSpPr>
          <p:spPr>
            <a:xfrm flipH="1">
              <a:off x="8762407" y="6075596"/>
              <a:ext cx="1821059" cy="326857"/>
            </a:xfrm>
            <a:custGeom>
              <a:avLst/>
              <a:gdLst>
                <a:gd name="connsiteX0" fmla="*/ 711994 w 742950"/>
                <a:gd name="connsiteY0" fmla="*/ 129064 h 133350"/>
                <a:gd name="connsiteX1" fmla="*/ 37624 w 742950"/>
                <a:gd name="connsiteY1" fmla="*/ 129064 h 133350"/>
                <a:gd name="connsiteX2" fmla="*/ 7144 w 742950"/>
                <a:gd name="connsiteY2" fmla="*/ 98584 h 133350"/>
                <a:gd name="connsiteX3" fmla="*/ 7144 w 742950"/>
                <a:gd name="connsiteY3" fmla="*/ 98584 h 133350"/>
                <a:gd name="connsiteX4" fmla="*/ 98584 w 742950"/>
                <a:gd name="connsiteY4" fmla="*/ 7144 h 133350"/>
                <a:gd name="connsiteX5" fmla="*/ 651986 w 742950"/>
                <a:gd name="connsiteY5" fmla="*/ 7144 h 133350"/>
                <a:gd name="connsiteX6" fmla="*/ 743426 w 742950"/>
                <a:gd name="connsiteY6" fmla="*/ 98584 h 133350"/>
                <a:gd name="connsiteX7" fmla="*/ 743426 w 742950"/>
                <a:gd name="connsiteY7" fmla="*/ 98584 h 133350"/>
                <a:gd name="connsiteX8" fmla="*/ 711994 w 742950"/>
                <a:gd name="connsiteY8" fmla="*/ 12906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50" h="133350">
                  <a:moveTo>
                    <a:pt x="711994" y="129064"/>
                  </a:moveTo>
                  <a:lnTo>
                    <a:pt x="37624" y="129064"/>
                  </a:lnTo>
                  <a:cubicBezTo>
                    <a:pt x="20479" y="129064"/>
                    <a:pt x="7144" y="115729"/>
                    <a:pt x="7144" y="98584"/>
                  </a:cubicBezTo>
                  <a:lnTo>
                    <a:pt x="7144" y="98584"/>
                  </a:lnTo>
                  <a:cubicBezTo>
                    <a:pt x="7144" y="48101"/>
                    <a:pt x="48101" y="7144"/>
                    <a:pt x="98584" y="7144"/>
                  </a:cubicBezTo>
                  <a:lnTo>
                    <a:pt x="651986" y="7144"/>
                  </a:lnTo>
                  <a:cubicBezTo>
                    <a:pt x="702469" y="7144"/>
                    <a:pt x="743426" y="48101"/>
                    <a:pt x="743426" y="98584"/>
                  </a:cubicBezTo>
                  <a:lnTo>
                    <a:pt x="743426" y="98584"/>
                  </a:lnTo>
                  <a:cubicBezTo>
                    <a:pt x="742474" y="115729"/>
                    <a:pt x="729139" y="129064"/>
                    <a:pt x="711994" y="129064"/>
                  </a:cubicBezTo>
                  <a:close/>
                </a:path>
              </a:pathLst>
            </a:custGeom>
            <a:solidFill>
              <a:schemeClr val="bg1"/>
            </a:solidFill>
            <a:ln w="952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0223665E-B66C-4CD8-B38F-B4AD57E4F764}"/>
                </a:ext>
              </a:extLst>
            </p:cNvPr>
            <p:cNvSpPr/>
            <p:nvPr/>
          </p:nvSpPr>
          <p:spPr>
            <a:xfrm flipH="1">
              <a:off x="9084594" y="5209427"/>
              <a:ext cx="233469" cy="233469"/>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a:p>
          </p:txBody>
        </p:sp>
      </p:grpSp>
      <p:sp>
        <p:nvSpPr>
          <p:cNvPr id="25" name="TextBox 24">
            <a:extLst>
              <a:ext uri="{FF2B5EF4-FFF2-40B4-BE49-F238E27FC236}">
                <a16:creationId xmlns="" xmlns:a16="http://schemas.microsoft.com/office/drawing/2014/main" id="{51B2C291-F240-4FB2-B677-B42BA4BB1FBF}"/>
              </a:ext>
            </a:extLst>
          </p:cNvPr>
          <p:cNvSpPr txBox="1"/>
          <p:nvPr/>
        </p:nvSpPr>
        <p:spPr>
          <a:xfrm>
            <a:off x="920864" y="3215436"/>
            <a:ext cx="5030326" cy="2984078"/>
          </a:xfrm>
          <a:prstGeom prst="rect">
            <a:avLst/>
          </a:prstGeom>
          <a:noFill/>
        </p:spPr>
        <p:txBody>
          <a:bodyPr wrap="square" lIns="105337" tIns="52669" rIns="105337" bIns="52669" rtlCol="0">
            <a:spAutoFit/>
          </a:bodyPr>
          <a:lstStyle/>
          <a:p>
            <a:r>
              <a:rPr lang="en-US" altLang="ko-KR" sz="1700" dirty="0" smtClean="0">
                <a:solidFill>
                  <a:schemeClr val="bg1"/>
                </a:solidFill>
                <a:cs typeface="Arial" pitchFamily="34" charset="0"/>
              </a:rPr>
              <a:t>MIS </a:t>
            </a:r>
            <a:r>
              <a:rPr lang="en-US" altLang="ko-KR" sz="1700" dirty="0" smtClean="0">
                <a:solidFill>
                  <a:schemeClr val="bg1"/>
                </a:solidFill>
                <a:cs typeface="Arial" pitchFamily="34" charset="0"/>
              </a:rPr>
              <a:t>access on Dashboards and Reports has different  rights based on approvals</a:t>
            </a:r>
            <a:r>
              <a:rPr lang="en-US" altLang="ko-KR" sz="1700" dirty="0" smtClean="0">
                <a:solidFill>
                  <a:schemeClr val="bg1"/>
                </a:solidFill>
                <a:cs typeface="Arial" pitchFamily="34" charset="0"/>
              </a:rPr>
              <a:t>. </a:t>
            </a:r>
            <a:endParaRPr lang="en-US" altLang="ko-KR" sz="1700" dirty="0" smtClean="0">
              <a:solidFill>
                <a:schemeClr val="bg1"/>
              </a:solidFill>
              <a:cs typeface="Arial" pitchFamily="34" charset="0"/>
            </a:endParaRPr>
          </a:p>
          <a:p>
            <a:endParaRPr lang="en-US" altLang="ko-KR" sz="1700" dirty="0" smtClean="0">
              <a:solidFill>
                <a:schemeClr val="bg1"/>
              </a:solidFill>
              <a:cs typeface="Arial" pitchFamily="34" charset="0"/>
            </a:endParaRPr>
          </a:p>
          <a:p>
            <a:r>
              <a:rPr lang="en-US" altLang="ko-KR" sz="1700" dirty="0" smtClean="0">
                <a:solidFill>
                  <a:schemeClr val="bg1"/>
                </a:solidFill>
                <a:cs typeface="Arial" pitchFamily="34" charset="0"/>
              </a:rPr>
              <a:t>Such as </a:t>
            </a:r>
          </a:p>
          <a:p>
            <a:pPr marL="285750" indent="-285750">
              <a:buFont typeface="Wingdings" panose="05000000000000000000" pitchFamily="2" charset="2"/>
              <a:buChar char="q"/>
            </a:pPr>
            <a:r>
              <a:rPr lang="en-US" altLang="ko-KR" sz="1700" dirty="0" smtClean="0">
                <a:solidFill>
                  <a:schemeClr val="bg1"/>
                </a:solidFill>
                <a:cs typeface="Arial" pitchFamily="34" charset="0"/>
              </a:rPr>
              <a:t>STP (</a:t>
            </a:r>
            <a:r>
              <a:rPr lang="en-US" altLang="ko-KR" sz="1700" dirty="0" smtClean="0">
                <a:solidFill>
                  <a:schemeClr val="bg1"/>
                </a:solidFill>
                <a:cs typeface="Arial" pitchFamily="34" charset="0"/>
              </a:rPr>
              <a:t>Skill Training Provider)</a:t>
            </a:r>
          </a:p>
          <a:p>
            <a:pPr marL="285750" indent="-285750">
              <a:buFont typeface="Wingdings" panose="05000000000000000000" pitchFamily="2" charset="2"/>
              <a:buChar char="q"/>
            </a:pPr>
            <a:r>
              <a:rPr lang="en-US" altLang="ko-KR" sz="1700" dirty="0" smtClean="0">
                <a:solidFill>
                  <a:schemeClr val="bg1"/>
                </a:solidFill>
                <a:cs typeface="Arial" pitchFamily="34" charset="0"/>
              </a:rPr>
              <a:t>ULB (</a:t>
            </a:r>
            <a:r>
              <a:rPr lang="en-US" altLang="ko-KR" sz="1700" dirty="0" smtClean="0">
                <a:solidFill>
                  <a:schemeClr val="bg1"/>
                </a:solidFill>
                <a:cs typeface="Arial" pitchFamily="34" charset="0"/>
              </a:rPr>
              <a:t>Urban Local Body), </a:t>
            </a:r>
          </a:p>
          <a:p>
            <a:pPr marL="285750" indent="-285750">
              <a:buFont typeface="Wingdings" panose="05000000000000000000" pitchFamily="2" charset="2"/>
              <a:buChar char="q"/>
            </a:pPr>
            <a:r>
              <a:rPr lang="en-US" altLang="ko-KR" sz="1700" dirty="0" smtClean="0">
                <a:solidFill>
                  <a:schemeClr val="bg1"/>
                </a:solidFill>
                <a:cs typeface="Arial" pitchFamily="34" charset="0"/>
              </a:rPr>
              <a:t>SMM (</a:t>
            </a:r>
            <a:r>
              <a:rPr lang="en-US" altLang="ko-KR" sz="1700" dirty="0" smtClean="0">
                <a:solidFill>
                  <a:schemeClr val="bg1"/>
                </a:solidFill>
                <a:cs typeface="Arial" pitchFamily="34" charset="0"/>
              </a:rPr>
              <a:t>State Mission Manager) </a:t>
            </a:r>
          </a:p>
          <a:p>
            <a:pPr marL="285750" indent="-285750">
              <a:buFont typeface="Wingdings" panose="05000000000000000000" pitchFamily="2" charset="2"/>
              <a:buChar char="q"/>
            </a:pPr>
            <a:r>
              <a:rPr lang="en-US" altLang="ko-KR" sz="1700" dirty="0" smtClean="0">
                <a:solidFill>
                  <a:schemeClr val="bg1"/>
                </a:solidFill>
                <a:cs typeface="Arial" pitchFamily="34" charset="0"/>
              </a:rPr>
              <a:t>Team Leader</a:t>
            </a:r>
          </a:p>
          <a:p>
            <a:pPr marL="285750" indent="-285750">
              <a:buFont typeface="Wingdings" panose="05000000000000000000" pitchFamily="2" charset="2"/>
              <a:buChar char="q"/>
            </a:pPr>
            <a:r>
              <a:rPr lang="en-US" altLang="ko-KR" sz="1700" dirty="0" smtClean="0">
                <a:solidFill>
                  <a:schemeClr val="bg1"/>
                </a:solidFill>
                <a:cs typeface="Arial" pitchFamily="34" charset="0"/>
              </a:rPr>
              <a:t>Project-Coordinator</a:t>
            </a:r>
          </a:p>
          <a:p>
            <a:pPr marL="285750" indent="-285750">
              <a:buFont typeface="Wingdings" panose="05000000000000000000" pitchFamily="2" charset="2"/>
              <a:buChar char="q"/>
            </a:pPr>
            <a:r>
              <a:rPr lang="en-US" altLang="ko-KR" sz="1700" dirty="0" smtClean="0">
                <a:solidFill>
                  <a:schemeClr val="bg1"/>
                </a:solidFill>
                <a:cs typeface="Arial" pitchFamily="34" charset="0"/>
              </a:rPr>
              <a:t>Principle Secretary</a:t>
            </a:r>
          </a:p>
          <a:p>
            <a:pPr marL="285750" indent="-285750">
              <a:buFont typeface="Wingdings" panose="05000000000000000000" pitchFamily="2" charset="2"/>
              <a:buChar char="q"/>
            </a:pPr>
            <a:r>
              <a:rPr lang="en-US" altLang="ko-KR" sz="1700" dirty="0" smtClean="0">
                <a:solidFill>
                  <a:schemeClr val="bg1"/>
                </a:solidFill>
                <a:cs typeface="Arial" pitchFamily="34" charset="0"/>
              </a:rPr>
              <a:t>RO </a:t>
            </a:r>
            <a:r>
              <a:rPr lang="en-US" altLang="ko-KR" sz="1700" dirty="0" smtClean="0">
                <a:solidFill>
                  <a:schemeClr val="bg1"/>
                </a:solidFill>
                <a:cs typeface="Arial" pitchFamily="34" charset="0"/>
              </a:rPr>
              <a:t>(Resource Organizer) etc</a:t>
            </a:r>
            <a:r>
              <a:rPr lang="en-US" altLang="ko-KR" sz="1700" dirty="0" smtClean="0">
                <a:solidFill>
                  <a:schemeClr val="bg1"/>
                </a:solidFill>
                <a:cs typeface="Arial" pitchFamily="34" charset="0"/>
              </a:rPr>
              <a:t>.</a:t>
            </a:r>
            <a:endParaRPr lang="en-US" altLang="ko-KR" sz="1700" dirty="0" smtClean="0">
              <a:solidFill>
                <a:schemeClr val="bg1"/>
              </a:solidFill>
              <a:cs typeface="Arial" pitchFamily="34" charset="0"/>
            </a:endParaRPr>
          </a:p>
        </p:txBody>
      </p:sp>
      <p:sp>
        <p:nvSpPr>
          <p:cNvPr id="20" name="Oval 19"/>
          <p:cNvSpPr/>
          <p:nvPr/>
        </p:nvSpPr>
        <p:spPr>
          <a:xfrm>
            <a:off x="5523702" y="715150"/>
            <a:ext cx="2786082" cy="25717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6" name="Picture 25" descr="bihar_logo.png"/>
          <p:cNvPicPr>
            <a:picLocks noChangeAspect="1"/>
          </p:cNvPicPr>
          <p:nvPr/>
        </p:nvPicPr>
        <p:blipFill>
          <a:blip r:embed="rId2"/>
          <a:stretch>
            <a:fillRect/>
          </a:stretch>
        </p:blipFill>
        <p:spPr>
          <a:xfrm>
            <a:off x="5595140" y="795632"/>
            <a:ext cx="2688829" cy="2348410"/>
          </a:xfrm>
          <a:prstGeom prst="rect">
            <a:avLst/>
          </a:prstGeom>
        </p:spPr>
      </p:pic>
    </p:spTree>
    <p:extLst>
      <p:ext uri="{BB962C8B-B14F-4D97-AF65-F5344CB8AC3E}">
        <p14:creationId xmlns:p14="http://schemas.microsoft.com/office/powerpoint/2010/main" xmlns="" val="3103053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468</Words>
  <Application>Microsoft Office PowerPoint</Application>
  <PresentationFormat>Custom</PresentationFormat>
  <Paragraphs>90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SULM Website Overview</vt:lpstr>
      <vt:lpstr>SULM Website Overview</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HP1</dc:creator>
  <cp:lastModifiedBy>MIS</cp:lastModifiedBy>
  <cp:revision>140</cp:revision>
  <dcterms:created xsi:type="dcterms:W3CDTF">2018-12-12T06:18:43Z</dcterms:created>
  <dcterms:modified xsi:type="dcterms:W3CDTF">2018-12-14T11:16:40Z</dcterms:modified>
</cp:coreProperties>
</file>