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85" r:id="rId3"/>
    <p:sldId id="266" r:id="rId4"/>
    <p:sldId id="284" r:id="rId5"/>
    <p:sldId id="283" r:id="rId6"/>
    <p:sldId id="276" r:id="rId7"/>
  </p:sldIdLst>
  <p:sldSz cx="12190413" cy="6859588"/>
  <p:notesSz cx="6858000" cy="9144000"/>
  <p:defaultTextStyle>
    <a:defPPr>
      <a:defRPr lang="en-US"/>
    </a:defPPr>
    <a:lvl1pPr marL="0" algn="l" defTabSz="1053372" rtl="0" eaLnBrk="1" latinLnBrk="0" hangingPunct="1">
      <a:defRPr sz="2200" kern="1200">
        <a:solidFill>
          <a:schemeClr val="tx1"/>
        </a:solidFill>
        <a:latin typeface="+mn-lt"/>
        <a:ea typeface="+mn-ea"/>
        <a:cs typeface="+mn-cs"/>
      </a:defRPr>
    </a:lvl1pPr>
    <a:lvl2pPr marL="526686" algn="l" defTabSz="1053372" rtl="0" eaLnBrk="1" latinLnBrk="0" hangingPunct="1">
      <a:defRPr sz="2200" kern="1200">
        <a:solidFill>
          <a:schemeClr val="tx1"/>
        </a:solidFill>
        <a:latin typeface="+mn-lt"/>
        <a:ea typeface="+mn-ea"/>
        <a:cs typeface="+mn-cs"/>
      </a:defRPr>
    </a:lvl2pPr>
    <a:lvl3pPr marL="1053372" algn="l" defTabSz="1053372" rtl="0" eaLnBrk="1" latinLnBrk="0" hangingPunct="1">
      <a:defRPr sz="2200" kern="1200">
        <a:solidFill>
          <a:schemeClr val="tx1"/>
        </a:solidFill>
        <a:latin typeface="+mn-lt"/>
        <a:ea typeface="+mn-ea"/>
        <a:cs typeface="+mn-cs"/>
      </a:defRPr>
    </a:lvl3pPr>
    <a:lvl4pPr marL="1580058" algn="l" defTabSz="1053372" rtl="0" eaLnBrk="1" latinLnBrk="0" hangingPunct="1">
      <a:defRPr sz="2200" kern="1200">
        <a:solidFill>
          <a:schemeClr val="tx1"/>
        </a:solidFill>
        <a:latin typeface="+mn-lt"/>
        <a:ea typeface="+mn-ea"/>
        <a:cs typeface="+mn-cs"/>
      </a:defRPr>
    </a:lvl4pPr>
    <a:lvl5pPr marL="2106744" algn="l" defTabSz="1053372" rtl="0" eaLnBrk="1" latinLnBrk="0" hangingPunct="1">
      <a:defRPr sz="2200" kern="1200">
        <a:solidFill>
          <a:schemeClr val="tx1"/>
        </a:solidFill>
        <a:latin typeface="+mn-lt"/>
        <a:ea typeface="+mn-ea"/>
        <a:cs typeface="+mn-cs"/>
      </a:defRPr>
    </a:lvl5pPr>
    <a:lvl6pPr marL="2633429" algn="l" defTabSz="1053372" rtl="0" eaLnBrk="1" latinLnBrk="0" hangingPunct="1">
      <a:defRPr sz="2200" kern="1200">
        <a:solidFill>
          <a:schemeClr val="tx1"/>
        </a:solidFill>
        <a:latin typeface="+mn-lt"/>
        <a:ea typeface="+mn-ea"/>
        <a:cs typeface="+mn-cs"/>
      </a:defRPr>
    </a:lvl6pPr>
    <a:lvl7pPr marL="3160116" algn="l" defTabSz="1053372" rtl="0" eaLnBrk="1" latinLnBrk="0" hangingPunct="1">
      <a:defRPr sz="2200" kern="1200">
        <a:solidFill>
          <a:schemeClr val="tx1"/>
        </a:solidFill>
        <a:latin typeface="+mn-lt"/>
        <a:ea typeface="+mn-ea"/>
        <a:cs typeface="+mn-cs"/>
      </a:defRPr>
    </a:lvl7pPr>
    <a:lvl8pPr marL="3686802" algn="l" defTabSz="1053372" rtl="0" eaLnBrk="1" latinLnBrk="0" hangingPunct="1">
      <a:defRPr sz="2200" kern="1200">
        <a:solidFill>
          <a:schemeClr val="tx1"/>
        </a:solidFill>
        <a:latin typeface="+mn-lt"/>
        <a:ea typeface="+mn-ea"/>
        <a:cs typeface="+mn-cs"/>
      </a:defRPr>
    </a:lvl8pPr>
    <a:lvl9pPr marL="4213487" algn="l" defTabSz="1053372"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2D1B"/>
    <a:srgbClr val="CD0530"/>
    <a:srgbClr val="D4650A"/>
    <a:srgbClr val="D64738"/>
    <a:srgbClr val="C0D30F"/>
    <a:srgbClr val="0F60E3"/>
    <a:srgbClr val="09A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22" autoAdjust="0"/>
    <p:restoredTop sz="94660"/>
  </p:normalViewPr>
  <p:slideViewPr>
    <p:cSldViewPr>
      <p:cViewPr varScale="1">
        <p:scale>
          <a:sx n="82" d="100"/>
          <a:sy n="82" d="100"/>
        </p:scale>
        <p:origin x="1066" y="53"/>
      </p:cViewPr>
      <p:guideLst>
        <p:guide orient="horz" pos="2161"/>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80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3AD635-9515-433C-AAF4-4F92A121118D}" type="datetimeFigureOut">
              <a:rPr lang="en-US" smtClean="0"/>
              <a:pPr/>
              <a:t>10/9/2020</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BF201C-21FC-4AB7-A4DC-09E41B8CBEB0}" type="slidenum">
              <a:rPr lang="en-IN" smtClean="0"/>
              <a:pPr/>
              <a:t>‹#›</a:t>
            </a:fld>
            <a:endParaRPr lang="en-IN"/>
          </a:p>
        </p:txBody>
      </p:sp>
    </p:spTree>
    <p:extLst>
      <p:ext uri="{BB962C8B-B14F-4D97-AF65-F5344CB8AC3E}">
        <p14:creationId xmlns:p14="http://schemas.microsoft.com/office/powerpoint/2010/main" val="155771647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92A6F-8664-4CF8-9F76-9949ED78263D}" type="datetimeFigureOut">
              <a:rPr lang="en-US" smtClean="0"/>
              <a:pPr/>
              <a:t>10/9/2020</a:t>
            </a:fld>
            <a:endParaRPr lang="en-IN"/>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BFFD1-B67B-44AA-AD7E-EF9D71FCFFF3}" type="slidenum">
              <a:rPr lang="en-IN" smtClean="0"/>
              <a:pPr/>
              <a:t>‹#›</a:t>
            </a:fld>
            <a:endParaRPr lang="en-IN"/>
          </a:p>
        </p:txBody>
      </p:sp>
    </p:spTree>
    <p:extLst>
      <p:ext uri="{BB962C8B-B14F-4D97-AF65-F5344CB8AC3E}">
        <p14:creationId xmlns:p14="http://schemas.microsoft.com/office/powerpoint/2010/main" val="4291891845"/>
      </p:ext>
    </p:extLst>
  </p:cSld>
  <p:clrMap bg1="lt1" tx1="dk1" bg2="lt2" tx2="dk2" accent1="accent1" accent2="accent2" accent3="accent3" accent4="accent4" accent5="accent5" accent6="accent6" hlink="hlink" folHlink="folHlink"/>
  <p:hf hdr="0" dt="0"/>
  <p:notesStyle>
    <a:lvl1pPr marL="0" algn="l" defTabSz="1053372" rtl="0" eaLnBrk="1" latinLnBrk="0" hangingPunct="1">
      <a:defRPr sz="1400" kern="1200">
        <a:solidFill>
          <a:schemeClr val="tx1"/>
        </a:solidFill>
        <a:latin typeface="+mn-lt"/>
        <a:ea typeface="+mn-ea"/>
        <a:cs typeface="+mn-cs"/>
      </a:defRPr>
    </a:lvl1pPr>
    <a:lvl2pPr marL="526686" algn="l" defTabSz="1053372" rtl="0" eaLnBrk="1" latinLnBrk="0" hangingPunct="1">
      <a:defRPr sz="1400" kern="1200">
        <a:solidFill>
          <a:schemeClr val="tx1"/>
        </a:solidFill>
        <a:latin typeface="+mn-lt"/>
        <a:ea typeface="+mn-ea"/>
        <a:cs typeface="+mn-cs"/>
      </a:defRPr>
    </a:lvl2pPr>
    <a:lvl3pPr marL="1053372" algn="l" defTabSz="1053372" rtl="0" eaLnBrk="1" latinLnBrk="0" hangingPunct="1">
      <a:defRPr sz="1400" kern="1200">
        <a:solidFill>
          <a:schemeClr val="tx1"/>
        </a:solidFill>
        <a:latin typeface="+mn-lt"/>
        <a:ea typeface="+mn-ea"/>
        <a:cs typeface="+mn-cs"/>
      </a:defRPr>
    </a:lvl3pPr>
    <a:lvl4pPr marL="1580058" algn="l" defTabSz="1053372" rtl="0" eaLnBrk="1" latinLnBrk="0" hangingPunct="1">
      <a:defRPr sz="1400" kern="1200">
        <a:solidFill>
          <a:schemeClr val="tx1"/>
        </a:solidFill>
        <a:latin typeface="+mn-lt"/>
        <a:ea typeface="+mn-ea"/>
        <a:cs typeface="+mn-cs"/>
      </a:defRPr>
    </a:lvl4pPr>
    <a:lvl5pPr marL="2106744" algn="l" defTabSz="1053372" rtl="0" eaLnBrk="1" latinLnBrk="0" hangingPunct="1">
      <a:defRPr sz="1400" kern="1200">
        <a:solidFill>
          <a:schemeClr val="tx1"/>
        </a:solidFill>
        <a:latin typeface="+mn-lt"/>
        <a:ea typeface="+mn-ea"/>
        <a:cs typeface="+mn-cs"/>
      </a:defRPr>
    </a:lvl5pPr>
    <a:lvl6pPr marL="2633429" algn="l" defTabSz="1053372" rtl="0" eaLnBrk="1" latinLnBrk="0" hangingPunct="1">
      <a:defRPr sz="1400" kern="1200">
        <a:solidFill>
          <a:schemeClr val="tx1"/>
        </a:solidFill>
        <a:latin typeface="+mn-lt"/>
        <a:ea typeface="+mn-ea"/>
        <a:cs typeface="+mn-cs"/>
      </a:defRPr>
    </a:lvl6pPr>
    <a:lvl7pPr marL="3160116" algn="l" defTabSz="1053372" rtl="0" eaLnBrk="1" latinLnBrk="0" hangingPunct="1">
      <a:defRPr sz="1400" kern="1200">
        <a:solidFill>
          <a:schemeClr val="tx1"/>
        </a:solidFill>
        <a:latin typeface="+mn-lt"/>
        <a:ea typeface="+mn-ea"/>
        <a:cs typeface="+mn-cs"/>
      </a:defRPr>
    </a:lvl7pPr>
    <a:lvl8pPr marL="3686802" algn="l" defTabSz="1053372" rtl="0" eaLnBrk="1" latinLnBrk="0" hangingPunct="1">
      <a:defRPr sz="1400" kern="1200">
        <a:solidFill>
          <a:schemeClr val="tx1"/>
        </a:solidFill>
        <a:latin typeface="+mn-lt"/>
        <a:ea typeface="+mn-ea"/>
        <a:cs typeface="+mn-cs"/>
      </a:defRPr>
    </a:lvl8pPr>
    <a:lvl9pPr marL="4213487" algn="l" defTabSz="105337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EABFFD1-B67B-44AA-AD7E-EF9D71FCFFF3}" type="slidenum">
              <a:rPr lang="en-IN" smtClean="0"/>
              <a:pPr/>
              <a:t>1</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509882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EABFFD1-B67B-44AA-AD7E-EF9D71FCFFF3}" type="slidenum">
              <a:rPr lang="en-IN" smtClean="0"/>
              <a:pPr/>
              <a:t>2</a:t>
            </a:fld>
            <a:endParaRPr lang="en-IN" dirty="0"/>
          </a:p>
        </p:txBody>
      </p:sp>
    </p:spTree>
    <p:extLst>
      <p:ext uri="{BB962C8B-B14F-4D97-AF65-F5344CB8AC3E}">
        <p14:creationId xmlns:p14="http://schemas.microsoft.com/office/powerpoint/2010/main" val="324189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EABFFD1-B67B-44AA-AD7E-EF9D71FCFFF3}" type="slidenum">
              <a:rPr lang="en-IN" smtClean="0"/>
              <a:pPr/>
              <a:t>3</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684037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EABFFD1-B67B-44AA-AD7E-EF9D71FCFFF3}" type="slidenum">
              <a:rPr lang="en-IN" smtClean="0"/>
              <a:pPr/>
              <a:t>4</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426153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5"/>
            <a:ext cx="10361851" cy="1470364"/>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563" y="3887101"/>
            <a:ext cx="8533289" cy="1753006"/>
          </a:xfrm>
        </p:spPr>
        <p:txBody>
          <a:bodyPr/>
          <a:lstStyle>
            <a:lvl1pPr marL="0" indent="0" algn="ctr">
              <a:buNone/>
              <a:defRPr>
                <a:solidFill>
                  <a:schemeClr val="tx1">
                    <a:tint val="75000"/>
                  </a:schemeClr>
                </a:solidFill>
              </a:defRPr>
            </a:lvl1pPr>
            <a:lvl2pPr marL="526686" indent="0" algn="ctr">
              <a:buNone/>
              <a:defRPr>
                <a:solidFill>
                  <a:schemeClr val="tx1">
                    <a:tint val="75000"/>
                  </a:schemeClr>
                </a:solidFill>
              </a:defRPr>
            </a:lvl2pPr>
            <a:lvl3pPr marL="1053372" indent="0" algn="ctr">
              <a:buNone/>
              <a:defRPr>
                <a:solidFill>
                  <a:schemeClr val="tx1">
                    <a:tint val="75000"/>
                  </a:schemeClr>
                </a:solidFill>
              </a:defRPr>
            </a:lvl3pPr>
            <a:lvl4pPr marL="1580058" indent="0" algn="ctr">
              <a:buNone/>
              <a:defRPr>
                <a:solidFill>
                  <a:schemeClr val="tx1">
                    <a:tint val="75000"/>
                  </a:schemeClr>
                </a:solidFill>
              </a:defRPr>
            </a:lvl4pPr>
            <a:lvl5pPr marL="2106744" indent="0" algn="ctr">
              <a:buNone/>
              <a:defRPr>
                <a:solidFill>
                  <a:schemeClr val="tx1">
                    <a:tint val="75000"/>
                  </a:schemeClr>
                </a:solidFill>
              </a:defRPr>
            </a:lvl5pPr>
            <a:lvl6pPr marL="2633429" indent="0" algn="ctr">
              <a:buNone/>
              <a:defRPr>
                <a:solidFill>
                  <a:schemeClr val="tx1">
                    <a:tint val="75000"/>
                  </a:schemeClr>
                </a:solidFill>
              </a:defRPr>
            </a:lvl6pPr>
            <a:lvl7pPr marL="3160116" indent="0" algn="ctr">
              <a:buNone/>
              <a:defRPr>
                <a:solidFill>
                  <a:schemeClr val="tx1">
                    <a:tint val="75000"/>
                  </a:schemeClr>
                </a:solidFill>
              </a:defRPr>
            </a:lvl7pPr>
            <a:lvl8pPr marL="3686802" indent="0" algn="ctr">
              <a:buNone/>
              <a:defRPr>
                <a:solidFill>
                  <a:schemeClr val="tx1">
                    <a:tint val="75000"/>
                  </a:schemeClr>
                </a:solidFill>
              </a:defRPr>
            </a:lvl8pPr>
            <a:lvl9pPr marL="4213487"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1" y="274711"/>
            <a:ext cx="2742843" cy="585287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522" y="274711"/>
            <a:ext cx="8025355" cy="58528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0" name="Rectangle 219">
            <a:extLst>
              <a:ext uri="{FF2B5EF4-FFF2-40B4-BE49-F238E27FC236}">
                <a16:creationId xmlns:a16="http://schemas.microsoft.com/office/drawing/2014/main" xmlns="" id="{E970CBB1-3F25-44EF-A6B8-2219DE80F1E6}"/>
              </a:ext>
            </a:extLst>
          </p:cNvPr>
          <p:cNvSpPr/>
          <p:nvPr userDrawn="1"/>
        </p:nvSpPr>
        <p:spPr>
          <a:xfrm>
            <a:off x="1" y="0"/>
            <a:ext cx="12190413" cy="6859588"/>
          </a:xfrm>
          <a:prstGeom prst="rect">
            <a:avLst/>
          </a:prstGeom>
          <a:solidFill>
            <a:schemeClr val="accent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7" tIns="52669" rIns="105337" bIns="52669" rtlCol="0" anchor="ctr"/>
          <a:lstStyle/>
          <a:p>
            <a:pPr algn="ctr"/>
            <a:endParaRPr lang="en-US"/>
          </a:p>
        </p:txBody>
      </p:sp>
      <p:sp>
        <p:nvSpPr>
          <p:cNvPr id="221" name="Arc 220">
            <a:extLst>
              <a:ext uri="{FF2B5EF4-FFF2-40B4-BE49-F238E27FC236}">
                <a16:creationId xmlns:a16="http://schemas.microsoft.com/office/drawing/2014/main" xmlns="" id="{32E2B889-41FC-4724-93F6-48A4DEF90230}"/>
              </a:ext>
            </a:extLst>
          </p:cNvPr>
          <p:cNvSpPr/>
          <p:nvPr userDrawn="1"/>
        </p:nvSpPr>
        <p:spPr>
          <a:xfrm>
            <a:off x="8300709" y="-866469"/>
            <a:ext cx="4066144" cy="4067615"/>
          </a:xfrm>
          <a:prstGeom prst="arc">
            <a:avLst>
              <a:gd name="adj1" fmla="val 1409913"/>
              <a:gd name="adj2" fmla="val 12880072"/>
            </a:avLst>
          </a:prstGeom>
          <a:ln w="19050">
            <a:solidFill>
              <a:schemeClr val="bg1">
                <a:alpha val="12000"/>
              </a:schemeClr>
            </a:solidFill>
          </a:ln>
        </p:spPr>
        <p:style>
          <a:lnRef idx="1">
            <a:schemeClr val="accent1"/>
          </a:lnRef>
          <a:fillRef idx="0">
            <a:schemeClr val="accent1"/>
          </a:fillRef>
          <a:effectRef idx="0">
            <a:schemeClr val="accent1"/>
          </a:effectRef>
          <a:fontRef idx="minor">
            <a:schemeClr val="tx1"/>
          </a:fontRef>
        </p:style>
        <p:txBody>
          <a:bodyPr lIns="105337" tIns="52669" rIns="105337" bIns="52669" rtlCol="0" anchor="ctr"/>
          <a:lstStyle/>
          <a:p>
            <a:pPr algn="ctr"/>
            <a:endParaRPr lang="en-US"/>
          </a:p>
        </p:txBody>
      </p:sp>
    </p:spTree>
    <p:extLst>
      <p:ext uri="{BB962C8B-B14F-4D97-AF65-F5344CB8AC3E}">
        <p14:creationId xmlns:p14="http://schemas.microsoft.com/office/powerpoint/2010/main" val="936750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s slide layout">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A0E8D5F8-DCBB-4697-978C-9F18383C891F}"/>
              </a:ext>
            </a:extLst>
          </p:cNvPr>
          <p:cNvSpPr/>
          <p:nvPr userDrawn="1"/>
        </p:nvSpPr>
        <p:spPr>
          <a:xfrm>
            <a:off x="2" y="161359"/>
            <a:ext cx="11189708" cy="1026275"/>
          </a:xfrm>
          <a:custGeom>
            <a:avLst/>
            <a:gdLst>
              <a:gd name="connsiteX0" fmla="*/ 0 w 11191164"/>
              <a:gd name="connsiteY0" fmla="*/ 0 h 1026038"/>
              <a:gd name="connsiteX1" fmla="*/ 10678145 w 11191164"/>
              <a:gd name="connsiteY1" fmla="*/ 0 h 1026038"/>
              <a:gd name="connsiteX2" fmla="*/ 11191164 w 11191164"/>
              <a:gd name="connsiteY2" fmla="*/ 513019 h 1026038"/>
              <a:gd name="connsiteX3" fmla="*/ 10678145 w 11191164"/>
              <a:gd name="connsiteY3" fmla="*/ 1026038 h 1026038"/>
              <a:gd name="connsiteX4" fmla="*/ 0 w 11191164"/>
              <a:gd name="connsiteY4" fmla="*/ 1026038 h 1026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4" h="1026038">
                <a:moveTo>
                  <a:pt x="0" y="0"/>
                </a:moveTo>
                <a:lnTo>
                  <a:pt x="10678145" y="0"/>
                </a:lnTo>
                <a:cubicBezTo>
                  <a:pt x="10961478" y="0"/>
                  <a:pt x="11191164" y="229686"/>
                  <a:pt x="11191164" y="513019"/>
                </a:cubicBezTo>
                <a:cubicBezTo>
                  <a:pt x="11191164" y="796352"/>
                  <a:pt x="10961478" y="1026038"/>
                  <a:pt x="10678145" y="1026038"/>
                </a:cubicBezTo>
                <a:lnTo>
                  <a:pt x="0" y="102603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05337" tIns="52669" rIns="105337" bIns="52669" rtlCol="0" anchor="ctr"/>
          <a:lstStyle/>
          <a:p>
            <a:pPr algn="ctr"/>
            <a:endParaRPr lang="en-US"/>
          </a:p>
        </p:txBody>
      </p:sp>
      <p:sp>
        <p:nvSpPr>
          <p:cNvPr id="2" name="Text Placeholder 9"/>
          <p:cNvSpPr>
            <a:spLocks noGrp="1"/>
          </p:cNvSpPr>
          <p:nvPr>
            <p:ph type="body" sz="quarter" idx="10" hasCustomPrompt="1"/>
          </p:nvPr>
        </p:nvSpPr>
        <p:spPr>
          <a:xfrm>
            <a:off x="2120460" y="339589"/>
            <a:ext cx="9774718" cy="724413"/>
          </a:xfrm>
          <a:prstGeom prst="rect">
            <a:avLst/>
          </a:prstGeom>
        </p:spPr>
        <p:txBody>
          <a:bodyPr anchor="ctr"/>
          <a:lstStyle>
            <a:lvl1pPr marL="0" indent="0" algn="l">
              <a:buNone/>
              <a:defRPr sz="6200" b="0" baseline="0">
                <a:solidFill>
                  <a:schemeClr val="bg1"/>
                </a:solidFill>
                <a:latin typeface="+mj-lt"/>
                <a:cs typeface="Arial" pitchFamily="34" charset="0"/>
              </a:defRPr>
            </a:lvl1pPr>
          </a:lstStyle>
          <a:p>
            <a:pPr lvl="0"/>
            <a:r>
              <a:rPr lang="en-US" altLang="ko-KR" dirty="0"/>
              <a:t>BASIC LAYOUT</a:t>
            </a:r>
          </a:p>
        </p:txBody>
      </p:sp>
      <p:sp>
        <p:nvSpPr>
          <p:cNvPr id="4" name="Freeform: Shape 3">
            <a:extLst>
              <a:ext uri="{FF2B5EF4-FFF2-40B4-BE49-F238E27FC236}">
                <a16:creationId xmlns:a16="http://schemas.microsoft.com/office/drawing/2014/main" xmlns="" id="{1FC942A5-2D0D-4483-A217-3F3729323734}"/>
              </a:ext>
            </a:extLst>
          </p:cNvPr>
          <p:cNvSpPr/>
          <p:nvPr userDrawn="1"/>
        </p:nvSpPr>
        <p:spPr>
          <a:xfrm>
            <a:off x="3" y="161359"/>
            <a:ext cx="1667866" cy="1026275"/>
          </a:xfrm>
          <a:custGeom>
            <a:avLst/>
            <a:gdLst>
              <a:gd name="connsiteX0" fmla="*/ 5086770 w 5086770"/>
              <a:gd name="connsiteY0" fmla="*/ 1174706 h 3128874"/>
              <a:gd name="connsiteX1" fmla="*/ 5086770 w 5086770"/>
              <a:gd name="connsiteY1" fmla="*/ 1184663 h 3128874"/>
              <a:gd name="connsiteX2" fmla="*/ 5079830 w 5086770"/>
              <a:gd name="connsiteY2" fmla="*/ 1185820 h 3128874"/>
              <a:gd name="connsiteX3" fmla="*/ 5078289 w 5086770"/>
              <a:gd name="connsiteY3" fmla="*/ 1182737 h 3128874"/>
              <a:gd name="connsiteX4" fmla="*/ 5078289 w 5086770"/>
              <a:gd name="connsiteY4" fmla="*/ 1179654 h 3128874"/>
              <a:gd name="connsiteX5" fmla="*/ 1690658 w 5086770"/>
              <a:gd name="connsiteY5" fmla="*/ 810655 h 3128874"/>
              <a:gd name="connsiteX6" fmla="*/ 1349061 w 5086770"/>
              <a:gd name="connsiteY6" fmla="*/ 1934928 h 3128874"/>
              <a:gd name="connsiteX7" fmla="*/ 2035854 w 5086770"/>
              <a:gd name="connsiteY7" fmla="*/ 1934928 h 3128874"/>
              <a:gd name="connsiteX8" fmla="*/ 3765314 w 5086770"/>
              <a:gd name="connsiteY8" fmla="*/ 0 h 3128874"/>
              <a:gd name="connsiteX9" fmla="*/ 4465138 w 5086770"/>
              <a:gd name="connsiteY9" fmla="*/ 0 h 3128874"/>
              <a:gd name="connsiteX10" fmla="*/ 4675955 w 5086770"/>
              <a:gd name="connsiteY10" fmla="*/ 0 h 3128874"/>
              <a:gd name="connsiteX11" fmla="*/ 4659036 w 5086770"/>
              <a:gd name="connsiteY11" fmla="*/ 34412 h 3128874"/>
              <a:gd name="connsiteX12" fmla="*/ 4651327 w 5086770"/>
              <a:gd name="connsiteY12" fmla="*/ 45203 h 3128874"/>
              <a:gd name="connsiteX13" fmla="*/ 4648245 w 5086770"/>
              <a:gd name="connsiteY13" fmla="*/ 51368 h 3128874"/>
              <a:gd name="connsiteX14" fmla="*/ 4483319 w 5086770"/>
              <a:gd name="connsiteY14" fmla="*/ 361184 h 3128874"/>
              <a:gd name="connsiteX15" fmla="*/ 4480236 w 5086770"/>
              <a:gd name="connsiteY15" fmla="*/ 373515 h 3128874"/>
              <a:gd name="connsiteX16" fmla="*/ 4474071 w 5086770"/>
              <a:gd name="connsiteY16" fmla="*/ 398176 h 3128874"/>
              <a:gd name="connsiteX17" fmla="*/ 4450950 w 5086770"/>
              <a:gd name="connsiteY17" fmla="*/ 498367 h 3128874"/>
              <a:gd name="connsiteX18" fmla="*/ 4440161 w 5086770"/>
              <a:gd name="connsiteY18" fmla="*/ 527652 h 3128874"/>
              <a:gd name="connsiteX19" fmla="*/ 4441700 w 5086770"/>
              <a:gd name="connsiteY19" fmla="*/ 539983 h 3128874"/>
              <a:gd name="connsiteX20" fmla="*/ 4437078 w 5086770"/>
              <a:gd name="connsiteY20" fmla="*/ 561562 h 3128874"/>
              <a:gd name="connsiteX21" fmla="*/ 4433995 w 5086770"/>
              <a:gd name="connsiteY21" fmla="*/ 576976 h 3128874"/>
              <a:gd name="connsiteX22" fmla="*/ 4433994 w 5086770"/>
              <a:gd name="connsiteY22" fmla="*/ 578519 h 3128874"/>
              <a:gd name="connsiteX23" fmla="*/ 4413956 w 5086770"/>
              <a:gd name="connsiteY23" fmla="*/ 797393 h 3128874"/>
              <a:gd name="connsiteX24" fmla="*/ 4438619 w 5086770"/>
              <a:gd name="connsiteY24" fmla="*/ 996230 h 3128874"/>
              <a:gd name="connsiteX25" fmla="*/ 4433995 w 5086770"/>
              <a:gd name="connsiteY25" fmla="*/ 1016268 h 3128874"/>
              <a:gd name="connsiteX26" fmla="*/ 4435536 w 5086770"/>
              <a:gd name="connsiteY26" fmla="*/ 1025517 h 3128874"/>
              <a:gd name="connsiteX27" fmla="*/ 4437078 w 5086770"/>
              <a:gd name="connsiteY27" fmla="*/ 1027057 h 3128874"/>
              <a:gd name="connsiteX28" fmla="*/ 4432452 w 5086770"/>
              <a:gd name="connsiteY28" fmla="*/ 1048636 h 3128874"/>
              <a:gd name="connsiteX29" fmla="*/ 4413956 w 5086770"/>
              <a:gd name="connsiteY29" fmla="*/ 1085630 h 3128874"/>
              <a:gd name="connsiteX30" fmla="*/ 4196623 w 5086770"/>
              <a:gd name="connsiteY30" fmla="*/ 1389280 h 3128874"/>
              <a:gd name="connsiteX31" fmla="*/ 4085645 w 5086770"/>
              <a:gd name="connsiteY31" fmla="*/ 1597365 h 3128874"/>
              <a:gd name="connsiteX32" fmla="*/ 4216661 w 5086770"/>
              <a:gd name="connsiteY32" fmla="*/ 1697556 h 3128874"/>
              <a:gd name="connsiteX33" fmla="*/ 4250571 w 5086770"/>
              <a:gd name="connsiteY33" fmla="*/ 1811617 h 3128874"/>
              <a:gd name="connsiteX34" fmla="*/ 4173502 w 5086770"/>
              <a:gd name="connsiteY34" fmla="*/ 1888685 h 3128874"/>
              <a:gd name="connsiteX35" fmla="*/ 4213578 w 5086770"/>
              <a:gd name="connsiteY35" fmla="*/ 2022784 h 3128874"/>
              <a:gd name="connsiteX36" fmla="*/ 4347678 w 5086770"/>
              <a:gd name="connsiteY36" fmla="*/ 2090605 h 3128874"/>
              <a:gd name="connsiteX37" fmla="*/ 4233616 w 5086770"/>
              <a:gd name="connsiteY37" fmla="*/ 2138388 h 3128874"/>
              <a:gd name="connsiteX38" fmla="*/ 4227451 w 5086770"/>
              <a:gd name="connsiteY38" fmla="*/ 2258616 h 3128874"/>
              <a:gd name="connsiteX39" fmla="*/ 4350761 w 5086770"/>
              <a:gd name="connsiteY39" fmla="*/ 2320270 h 3128874"/>
              <a:gd name="connsiteX40" fmla="*/ 4333805 w 5086770"/>
              <a:gd name="connsiteY40" fmla="*/ 2462077 h 3128874"/>
              <a:gd name="connsiteX41" fmla="*/ 4467905 w 5086770"/>
              <a:gd name="connsiteY41" fmla="*/ 2719486 h 3128874"/>
              <a:gd name="connsiteX42" fmla="*/ 4800655 w 5086770"/>
              <a:gd name="connsiteY42" fmla="*/ 2748491 h 3128874"/>
              <a:gd name="connsiteX43" fmla="*/ 4838191 w 5086770"/>
              <a:gd name="connsiteY43" fmla="*/ 2744074 h 3128874"/>
              <a:gd name="connsiteX44" fmla="*/ 4863823 w 5086770"/>
              <a:gd name="connsiteY44" fmla="*/ 2765476 h 3128874"/>
              <a:gd name="connsiteX45" fmla="*/ 4934321 w 5086770"/>
              <a:gd name="connsiteY45" fmla="*/ 2911083 h 3128874"/>
              <a:gd name="connsiteX46" fmla="*/ 4964162 w 5086770"/>
              <a:gd name="connsiteY46" fmla="*/ 3074402 h 3128874"/>
              <a:gd name="connsiteX47" fmla="*/ 4967647 w 5086770"/>
              <a:gd name="connsiteY47" fmla="*/ 3128874 h 3128874"/>
              <a:gd name="connsiteX48" fmla="*/ 4465138 w 5086770"/>
              <a:gd name="connsiteY48" fmla="*/ 3128874 h 3128874"/>
              <a:gd name="connsiteX49" fmla="*/ 4465138 w 5086770"/>
              <a:gd name="connsiteY49" fmla="*/ 3127460 h 3128874"/>
              <a:gd name="connsiteX50" fmla="*/ 3765314 w 5086770"/>
              <a:gd name="connsiteY50" fmla="*/ 3127460 h 3128874"/>
              <a:gd name="connsiteX51" fmla="*/ 1175459 w 5086770"/>
              <a:gd name="connsiteY51" fmla="*/ 0 h 3128874"/>
              <a:gd name="connsiteX52" fmla="*/ 2229594 w 5086770"/>
              <a:gd name="connsiteY52" fmla="*/ 0 h 3128874"/>
              <a:gd name="connsiteX53" fmla="*/ 3404781 w 5086770"/>
              <a:gd name="connsiteY53" fmla="*/ 3127460 h 3128874"/>
              <a:gd name="connsiteX54" fmla="*/ 2392789 w 5086770"/>
              <a:gd name="connsiteY54" fmla="*/ 3127460 h 3128874"/>
              <a:gd name="connsiteX55" fmla="*/ 2236317 w 5086770"/>
              <a:gd name="connsiteY55" fmla="*/ 2611186 h 3128874"/>
              <a:gd name="connsiteX56" fmla="*/ 1139165 w 5086770"/>
              <a:gd name="connsiteY56" fmla="*/ 2611186 h 3128874"/>
              <a:gd name="connsiteX57" fmla="*/ 986721 w 5086770"/>
              <a:gd name="connsiteY57" fmla="*/ 3127460 h 3128874"/>
              <a:gd name="connsiteX58" fmla="*/ 0 w 5086770"/>
              <a:gd name="connsiteY58" fmla="*/ 3127460 h 312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086770" h="3128874">
                <a:moveTo>
                  <a:pt x="5086770" y="1174706"/>
                </a:moveTo>
                <a:lnTo>
                  <a:pt x="5086770" y="1184663"/>
                </a:lnTo>
                <a:lnTo>
                  <a:pt x="5079830" y="1185820"/>
                </a:lnTo>
                <a:cubicBezTo>
                  <a:pt x="5079829" y="1184277"/>
                  <a:pt x="5078289" y="1184277"/>
                  <a:pt x="5078289" y="1182737"/>
                </a:cubicBezTo>
                <a:lnTo>
                  <a:pt x="5078289" y="1179654"/>
                </a:lnTo>
                <a:close/>
                <a:moveTo>
                  <a:pt x="1690658" y="810655"/>
                </a:moveTo>
                <a:lnTo>
                  <a:pt x="1349061" y="1934928"/>
                </a:lnTo>
                <a:lnTo>
                  <a:pt x="2035854" y="1934928"/>
                </a:lnTo>
                <a:close/>
                <a:moveTo>
                  <a:pt x="3765314" y="0"/>
                </a:moveTo>
                <a:lnTo>
                  <a:pt x="4465138" y="0"/>
                </a:lnTo>
                <a:lnTo>
                  <a:pt x="4675955" y="0"/>
                </a:lnTo>
                <a:lnTo>
                  <a:pt x="4659036" y="34412"/>
                </a:lnTo>
                <a:cubicBezTo>
                  <a:pt x="4655952" y="37496"/>
                  <a:pt x="4652870" y="40578"/>
                  <a:pt x="4651327" y="45203"/>
                </a:cubicBezTo>
                <a:cubicBezTo>
                  <a:pt x="4649787" y="48285"/>
                  <a:pt x="4649788" y="49827"/>
                  <a:pt x="4648245" y="51368"/>
                </a:cubicBezTo>
                <a:cubicBezTo>
                  <a:pt x="4632831" y="72947"/>
                  <a:pt x="4528018" y="224002"/>
                  <a:pt x="4483319" y="361184"/>
                </a:cubicBezTo>
                <a:cubicBezTo>
                  <a:pt x="4481777" y="365808"/>
                  <a:pt x="4480236" y="368891"/>
                  <a:pt x="4480236" y="373515"/>
                </a:cubicBezTo>
                <a:cubicBezTo>
                  <a:pt x="4478694" y="381223"/>
                  <a:pt x="4475612" y="390471"/>
                  <a:pt x="4474071" y="398176"/>
                </a:cubicBezTo>
                <a:cubicBezTo>
                  <a:pt x="4466362" y="432087"/>
                  <a:pt x="4458657" y="465997"/>
                  <a:pt x="4450950" y="498367"/>
                </a:cubicBezTo>
                <a:cubicBezTo>
                  <a:pt x="4444783" y="506073"/>
                  <a:pt x="4440160" y="516863"/>
                  <a:pt x="4440161" y="527652"/>
                </a:cubicBezTo>
                <a:cubicBezTo>
                  <a:pt x="4440160" y="532277"/>
                  <a:pt x="4440160" y="535360"/>
                  <a:pt x="4441700" y="539983"/>
                </a:cubicBezTo>
                <a:cubicBezTo>
                  <a:pt x="4440161" y="547691"/>
                  <a:pt x="4438618" y="555397"/>
                  <a:pt x="4437078" y="561562"/>
                </a:cubicBezTo>
                <a:cubicBezTo>
                  <a:pt x="4435535" y="566187"/>
                  <a:pt x="4433995" y="570810"/>
                  <a:pt x="4433995" y="576976"/>
                </a:cubicBezTo>
                <a:cubicBezTo>
                  <a:pt x="4433995" y="576976"/>
                  <a:pt x="4433994" y="578519"/>
                  <a:pt x="4433994" y="578519"/>
                </a:cubicBezTo>
                <a:cubicBezTo>
                  <a:pt x="4417039" y="674083"/>
                  <a:pt x="4407790" y="755776"/>
                  <a:pt x="4413956" y="797393"/>
                </a:cubicBezTo>
                <a:cubicBezTo>
                  <a:pt x="4421664" y="846717"/>
                  <a:pt x="4440160" y="929951"/>
                  <a:pt x="4438619" y="996230"/>
                </a:cubicBezTo>
                <a:cubicBezTo>
                  <a:pt x="4435535" y="1002395"/>
                  <a:pt x="4433995" y="1008560"/>
                  <a:pt x="4433995" y="1016268"/>
                </a:cubicBezTo>
                <a:cubicBezTo>
                  <a:pt x="4433995" y="1019351"/>
                  <a:pt x="4435536" y="1022434"/>
                  <a:pt x="4435536" y="1025517"/>
                </a:cubicBezTo>
                <a:cubicBezTo>
                  <a:pt x="4435536" y="1025517"/>
                  <a:pt x="4435535" y="1027057"/>
                  <a:pt x="4437078" y="1027057"/>
                </a:cubicBezTo>
                <a:cubicBezTo>
                  <a:pt x="4435536" y="1034764"/>
                  <a:pt x="4433994" y="1042471"/>
                  <a:pt x="4432452" y="1048636"/>
                </a:cubicBezTo>
                <a:lnTo>
                  <a:pt x="4413956" y="1085630"/>
                </a:lnTo>
                <a:cubicBezTo>
                  <a:pt x="4369257" y="1164240"/>
                  <a:pt x="4258278" y="1339957"/>
                  <a:pt x="4196623" y="1389280"/>
                </a:cubicBezTo>
                <a:cubicBezTo>
                  <a:pt x="4128802" y="1441687"/>
                  <a:pt x="4062523" y="1538793"/>
                  <a:pt x="4085645" y="1597365"/>
                </a:cubicBezTo>
                <a:cubicBezTo>
                  <a:pt x="4119555" y="1660562"/>
                  <a:pt x="4181210" y="1688307"/>
                  <a:pt x="4216661" y="1697556"/>
                </a:cubicBezTo>
                <a:cubicBezTo>
                  <a:pt x="4252112" y="1706804"/>
                  <a:pt x="4275233" y="1779247"/>
                  <a:pt x="4250571" y="1811617"/>
                </a:cubicBezTo>
                <a:cubicBezTo>
                  <a:pt x="4225909" y="1843985"/>
                  <a:pt x="4187375" y="1853233"/>
                  <a:pt x="4173502" y="1888685"/>
                </a:cubicBezTo>
                <a:cubicBezTo>
                  <a:pt x="4159630" y="1924137"/>
                  <a:pt x="4153465" y="1998123"/>
                  <a:pt x="4213578" y="2022784"/>
                </a:cubicBezTo>
                <a:cubicBezTo>
                  <a:pt x="4259818" y="2041281"/>
                  <a:pt x="4349219" y="2081356"/>
                  <a:pt x="4347678" y="2090605"/>
                </a:cubicBezTo>
                <a:cubicBezTo>
                  <a:pt x="4346136" y="2099853"/>
                  <a:pt x="4250570" y="2107561"/>
                  <a:pt x="4233616" y="2138388"/>
                </a:cubicBezTo>
                <a:cubicBezTo>
                  <a:pt x="4216660" y="2169216"/>
                  <a:pt x="4204330" y="2220080"/>
                  <a:pt x="4227451" y="2258616"/>
                </a:cubicBezTo>
                <a:cubicBezTo>
                  <a:pt x="4250571" y="2297149"/>
                  <a:pt x="4332264" y="2292526"/>
                  <a:pt x="4350761" y="2320270"/>
                </a:cubicBezTo>
                <a:cubicBezTo>
                  <a:pt x="4381588" y="2371135"/>
                  <a:pt x="4358466" y="2378843"/>
                  <a:pt x="4333805" y="2462077"/>
                </a:cubicBezTo>
                <a:cubicBezTo>
                  <a:pt x="4306060" y="2551476"/>
                  <a:pt x="4302977" y="2650125"/>
                  <a:pt x="4467905" y="2719486"/>
                </a:cubicBezTo>
                <a:cubicBezTo>
                  <a:pt x="4562314" y="2758983"/>
                  <a:pt x="4694054" y="2758743"/>
                  <a:pt x="4800655" y="2748491"/>
                </a:cubicBezTo>
                <a:lnTo>
                  <a:pt x="4838191" y="2744074"/>
                </a:lnTo>
                <a:lnTo>
                  <a:pt x="4863823" y="2765476"/>
                </a:lnTo>
                <a:cubicBezTo>
                  <a:pt x="4895578" y="2799449"/>
                  <a:pt x="4917344" y="2847230"/>
                  <a:pt x="4934321" y="2911083"/>
                </a:cubicBezTo>
                <a:cubicBezTo>
                  <a:pt x="4945640" y="2953651"/>
                  <a:pt x="4957371" y="3013267"/>
                  <a:pt x="4964162" y="3074402"/>
                </a:cubicBezTo>
                <a:lnTo>
                  <a:pt x="4967647" y="3128874"/>
                </a:lnTo>
                <a:lnTo>
                  <a:pt x="4465138" y="3128874"/>
                </a:lnTo>
                <a:lnTo>
                  <a:pt x="4465138" y="3127460"/>
                </a:lnTo>
                <a:lnTo>
                  <a:pt x="3765314" y="3127460"/>
                </a:lnTo>
                <a:close/>
                <a:moveTo>
                  <a:pt x="1175459" y="0"/>
                </a:moveTo>
                <a:lnTo>
                  <a:pt x="2229594" y="0"/>
                </a:lnTo>
                <a:lnTo>
                  <a:pt x="3404781" y="3127460"/>
                </a:lnTo>
                <a:lnTo>
                  <a:pt x="2392789" y="3127460"/>
                </a:lnTo>
                <a:lnTo>
                  <a:pt x="2236317" y="2611186"/>
                </a:lnTo>
                <a:lnTo>
                  <a:pt x="1139165" y="2611186"/>
                </a:lnTo>
                <a:lnTo>
                  <a:pt x="986721" y="3127460"/>
                </a:lnTo>
                <a:lnTo>
                  <a:pt x="0" y="312746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7" tIns="52669" rIns="105337" bIns="52669" rtlCol="0" anchor="ctr"/>
          <a:lstStyle/>
          <a:p>
            <a:pPr algn="ctr"/>
            <a:endParaRPr lang="en-US"/>
          </a:p>
        </p:txBody>
      </p:sp>
      <p:sp>
        <p:nvSpPr>
          <p:cNvPr id="9" name="Freeform: Shape 8">
            <a:extLst>
              <a:ext uri="{FF2B5EF4-FFF2-40B4-BE49-F238E27FC236}">
                <a16:creationId xmlns:a16="http://schemas.microsoft.com/office/drawing/2014/main" xmlns="" id="{A01515AE-4193-4204-AAE3-28BCF655ED34}"/>
              </a:ext>
            </a:extLst>
          </p:cNvPr>
          <p:cNvSpPr/>
          <p:nvPr userDrawn="1"/>
        </p:nvSpPr>
        <p:spPr>
          <a:xfrm>
            <a:off x="11287503" y="161359"/>
            <a:ext cx="902913" cy="1026275"/>
          </a:xfrm>
          <a:custGeom>
            <a:avLst/>
            <a:gdLst>
              <a:gd name="connsiteX0" fmla="*/ 513019 w 903029"/>
              <a:gd name="connsiteY0" fmla="*/ 0 h 1026038"/>
              <a:gd name="connsiteX1" fmla="*/ 903029 w 903029"/>
              <a:gd name="connsiteY1" fmla="*/ 0 h 1026038"/>
              <a:gd name="connsiteX2" fmla="*/ 903029 w 903029"/>
              <a:gd name="connsiteY2" fmla="*/ 1026038 h 1026038"/>
              <a:gd name="connsiteX3" fmla="*/ 513019 w 903029"/>
              <a:gd name="connsiteY3" fmla="*/ 1026038 h 1026038"/>
              <a:gd name="connsiteX4" fmla="*/ 0 w 903029"/>
              <a:gd name="connsiteY4" fmla="*/ 513019 h 1026038"/>
              <a:gd name="connsiteX5" fmla="*/ 513019 w 903029"/>
              <a:gd name="connsiteY5" fmla="*/ 0 h 1026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3029" h="1026038">
                <a:moveTo>
                  <a:pt x="513019" y="0"/>
                </a:moveTo>
                <a:lnTo>
                  <a:pt x="903029" y="0"/>
                </a:lnTo>
                <a:lnTo>
                  <a:pt x="903029" y="1026038"/>
                </a:lnTo>
                <a:lnTo>
                  <a:pt x="513019" y="1026038"/>
                </a:lnTo>
                <a:cubicBezTo>
                  <a:pt x="229686" y="1026038"/>
                  <a:pt x="0" y="796352"/>
                  <a:pt x="0" y="513019"/>
                </a:cubicBezTo>
                <a:cubicBezTo>
                  <a:pt x="0" y="229686"/>
                  <a:pt x="229686" y="0"/>
                  <a:pt x="51301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05337" tIns="52669" rIns="105337" bIns="52669" rtlCol="0" anchor="ctr"/>
          <a:lstStyle/>
          <a:p>
            <a:pPr algn="ctr"/>
            <a:endParaRPr lang="en-US"/>
          </a:p>
        </p:txBody>
      </p:sp>
      <p:sp>
        <p:nvSpPr>
          <p:cNvPr id="3" name="Date Placeholder 2"/>
          <p:cNvSpPr>
            <a:spLocks noGrp="1"/>
          </p:cNvSpPr>
          <p:nvPr>
            <p:ph type="dt" sz="half" idx="11"/>
          </p:nvPr>
        </p:nvSpPr>
        <p:spPr/>
        <p:txBody>
          <a:bodyPr/>
          <a:lstStyle/>
          <a:p>
            <a:endParaRPr lang="en-IN"/>
          </a:p>
        </p:txBody>
      </p:sp>
      <p:sp>
        <p:nvSpPr>
          <p:cNvPr id="5" name="Footer Placeholder 4"/>
          <p:cNvSpPr>
            <a:spLocks noGrp="1"/>
          </p:cNvSpPr>
          <p:nvPr>
            <p:ph type="ftr" sz="quarter" idx="12"/>
          </p:nvPr>
        </p:nvSpPr>
        <p:spPr/>
        <p:txBody>
          <a:bodyPr/>
          <a:lstStyle/>
          <a:p>
            <a:endParaRPr lang="en-IN"/>
          </a:p>
        </p:txBody>
      </p:sp>
      <p:sp>
        <p:nvSpPr>
          <p:cNvPr id="6" name="Slide Number Placeholder 5"/>
          <p:cNvSpPr>
            <a:spLocks noGrp="1"/>
          </p:cNvSpPr>
          <p:nvPr>
            <p:ph type="sldNum" sz="quarter" idx="13"/>
          </p:nvPr>
        </p:nvSpPr>
        <p:spPr/>
        <p:txBody>
          <a:bodyPr/>
          <a:lstStyle/>
          <a:p>
            <a:fld id="{5AB2AAAE-078D-4C3E-B20A-4B21DB6ED926}" type="slidenum">
              <a:rPr lang="en-IN" smtClean="0"/>
              <a:pPr/>
              <a:t>‹#›</a:t>
            </a:fld>
            <a:endParaRPr lang="en-IN"/>
          </a:p>
        </p:txBody>
      </p:sp>
    </p:spTree>
    <p:extLst>
      <p:ext uri="{BB962C8B-B14F-4D97-AF65-F5344CB8AC3E}">
        <p14:creationId xmlns:p14="http://schemas.microsoft.com/office/powerpoint/2010/main" val="1310287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Style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454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tyle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682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4"/>
            <a:ext cx="10361851" cy="1362391"/>
          </a:xfrm>
        </p:spPr>
        <p:txBody>
          <a:bodyPr anchor="t"/>
          <a:lstStyle>
            <a:lvl1pPr algn="l">
              <a:defRPr sz="4600" b="1" cap="all"/>
            </a:lvl1pPr>
          </a:lstStyle>
          <a:p>
            <a:r>
              <a:rPr lang="en-US" smtClean="0"/>
              <a:t>Click to edit Master title style</a:t>
            </a:r>
            <a:endParaRPr lang="en-IN"/>
          </a:p>
        </p:txBody>
      </p:sp>
      <p:sp>
        <p:nvSpPr>
          <p:cNvPr id="3" name="Text Placeholder 2"/>
          <p:cNvSpPr>
            <a:spLocks noGrp="1"/>
          </p:cNvSpPr>
          <p:nvPr>
            <p:ph type="body" idx="1"/>
          </p:nvPr>
        </p:nvSpPr>
        <p:spPr>
          <a:xfrm>
            <a:off x="962960" y="2907392"/>
            <a:ext cx="10361851" cy="1500536"/>
          </a:xfrm>
        </p:spPr>
        <p:txBody>
          <a:bodyPr anchor="b"/>
          <a:lstStyle>
            <a:lvl1pPr marL="0" indent="0">
              <a:buNone/>
              <a:defRPr sz="2400">
                <a:solidFill>
                  <a:schemeClr val="tx1">
                    <a:tint val="75000"/>
                  </a:schemeClr>
                </a:solidFill>
              </a:defRPr>
            </a:lvl1pPr>
            <a:lvl2pPr marL="526686" indent="0">
              <a:buNone/>
              <a:defRPr sz="2200">
                <a:solidFill>
                  <a:schemeClr val="tx1">
                    <a:tint val="75000"/>
                  </a:schemeClr>
                </a:solidFill>
              </a:defRPr>
            </a:lvl2pPr>
            <a:lvl3pPr marL="1053372" indent="0">
              <a:buNone/>
              <a:defRPr sz="2000">
                <a:solidFill>
                  <a:schemeClr val="tx1">
                    <a:tint val="75000"/>
                  </a:schemeClr>
                </a:solidFill>
              </a:defRPr>
            </a:lvl3pPr>
            <a:lvl4pPr marL="1580058" indent="0">
              <a:buNone/>
              <a:defRPr sz="1700">
                <a:solidFill>
                  <a:schemeClr val="tx1">
                    <a:tint val="75000"/>
                  </a:schemeClr>
                </a:solidFill>
              </a:defRPr>
            </a:lvl4pPr>
            <a:lvl5pPr marL="2106744" indent="0">
              <a:buNone/>
              <a:defRPr sz="1700">
                <a:solidFill>
                  <a:schemeClr val="tx1">
                    <a:tint val="75000"/>
                  </a:schemeClr>
                </a:solidFill>
              </a:defRPr>
            </a:lvl5pPr>
            <a:lvl6pPr marL="2633429" indent="0">
              <a:buNone/>
              <a:defRPr sz="1700">
                <a:solidFill>
                  <a:schemeClr val="tx1">
                    <a:tint val="75000"/>
                  </a:schemeClr>
                </a:solidFill>
              </a:defRPr>
            </a:lvl6pPr>
            <a:lvl7pPr marL="3160116" indent="0">
              <a:buNone/>
              <a:defRPr sz="1700">
                <a:solidFill>
                  <a:schemeClr val="tx1">
                    <a:tint val="75000"/>
                  </a:schemeClr>
                </a:solidFill>
              </a:defRPr>
            </a:lvl7pPr>
            <a:lvl8pPr marL="3686802" indent="0">
              <a:buNone/>
              <a:defRPr sz="1700">
                <a:solidFill>
                  <a:schemeClr val="tx1">
                    <a:tint val="75000"/>
                  </a:schemeClr>
                </a:solidFill>
              </a:defRPr>
            </a:lvl8pPr>
            <a:lvl9pPr marL="4213487"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522" y="1600571"/>
            <a:ext cx="5384099" cy="4527013"/>
          </a:xfrm>
        </p:spPr>
        <p:txBody>
          <a:bodyPr/>
          <a:lstStyle>
            <a:lvl1pPr>
              <a:defRPr sz="31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6794" y="1600571"/>
            <a:ext cx="5384099" cy="4527013"/>
          </a:xfrm>
        </p:spPr>
        <p:txBody>
          <a:bodyPr/>
          <a:lstStyle>
            <a:lvl1pPr>
              <a:defRPr sz="31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523" y="1535471"/>
            <a:ext cx="5386217" cy="639914"/>
          </a:xfrm>
        </p:spPr>
        <p:txBody>
          <a:bodyPr anchor="b"/>
          <a:lstStyle>
            <a:lvl1pPr marL="0" indent="0">
              <a:buNone/>
              <a:defRPr sz="2900" b="1"/>
            </a:lvl1pPr>
            <a:lvl2pPr marL="526686" indent="0">
              <a:buNone/>
              <a:defRPr sz="2400" b="1"/>
            </a:lvl2pPr>
            <a:lvl3pPr marL="1053372" indent="0">
              <a:buNone/>
              <a:defRPr sz="2200" b="1"/>
            </a:lvl3pPr>
            <a:lvl4pPr marL="1580058" indent="0">
              <a:buNone/>
              <a:defRPr sz="2000" b="1"/>
            </a:lvl4pPr>
            <a:lvl5pPr marL="2106744" indent="0">
              <a:buNone/>
              <a:defRPr sz="2000" b="1"/>
            </a:lvl5pPr>
            <a:lvl6pPr marL="2633429" indent="0">
              <a:buNone/>
              <a:defRPr sz="2000" b="1"/>
            </a:lvl6pPr>
            <a:lvl7pPr marL="3160116" indent="0">
              <a:buNone/>
              <a:defRPr sz="2000" b="1"/>
            </a:lvl7pPr>
            <a:lvl8pPr marL="3686802" indent="0">
              <a:buNone/>
              <a:defRPr sz="2000" b="1"/>
            </a:lvl8pPr>
            <a:lvl9pPr marL="4213487"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609523" y="2175385"/>
            <a:ext cx="5386217" cy="3952200"/>
          </a:xfrm>
        </p:spPr>
        <p:txBody>
          <a:bodyPr/>
          <a:lstStyle>
            <a:lvl1pPr>
              <a:defRPr sz="29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2564" y="1535471"/>
            <a:ext cx="5388332" cy="639914"/>
          </a:xfrm>
        </p:spPr>
        <p:txBody>
          <a:bodyPr anchor="b"/>
          <a:lstStyle>
            <a:lvl1pPr marL="0" indent="0">
              <a:buNone/>
              <a:defRPr sz="2900" b="1"/>
            </a:lvl1pPr>
            <a:lvl2pPr marL="526686" indent="0">
              <a:buNone/>
              <a:defRPr sz="2400" b="1"/>
            </a:lvl2pPr>
            <a:lvl3pPr marL="1053372" indent="0">
              <a:buNone/>
              <a:defRPr sz="2200" b="1"/>
            </a:lvl3pPr>
            <a:lvl4pPr marL="1580058" indent="0">
              <a:buNone/>
              <a:defRPr sz="2000" b="1"/>
            </a:lvl4pPr>
            <a:lvl5pPr marL="2106744" indent="0">
              <a:buNone/>
              <a:defRPr sz="2000" b="1"/>
            </a:lvl5pPr>
            <a:lvl6pPr marL="2633429" indent="0">
              <a:buNone/>
              <a:defRPr sz="2000" b="1"/>
            </a:lvl6pPr>
            <a:lvl7pPr marL="3160116" indent="0">
              <a:buNone/>
              <a:defRPr sz="2000" b="1"/>
            </a:lvl7pPr>
            <a:lvl8pPr marL="3686802" indent="0">
              <a:buNone/>
              <a:defRPr sz="2000" b="1"/>
            </a:lvl8pPr>
            <a:lvl9pPr marL="4213487"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192564" y="2175385"/>
            <a:ext cx="5388332" cy="3952200"/>
          </a:xfrm>
        </p:spPr>
        <p:txBody>
          <a:bodyPr/>
          <a:lstStyle>
            <a:lvl1pPr>
              <a:defRPr sz="29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4" y="273117"/>
            <a:ext cx="4010562" cy="1162319"/>
          </a:xfrm>
        </p:spPr>
        <p:txBody>
          <a:bodyPr anchor="b"/>
          <a:lstStyle>
            <a:lvl1pPr algn="l">
              <a:defRPr sz="2400" b="1"/>
            </a:lvl1pPr>
          </a:lstStyle>
          <a:p>
            <a:r>
              <a:rPr lang="en-US" smtClean="0"/>
              <a:t>Click to edit Master title style</a:t>
            </a:r>
            <a:endParaRPr lang="en-IN"/>
          </a:p>
        </p:txBody>
      </p:sp>
      <p:sp>
        <p:nvSpPr>
          <p:cNvPr id="3" name="Content Placeholder 2"/>
          <p:cNvSpPr>
            <a:spLocks noGrp="1"/>
          </p:cNvSpPr>
          <p:nvPr>
            <p:ph idx="1"/>
          </p:nvPr>
        </p:nvSpPr>
        <p:spPr>
          <a:xfrm>
            <a:off x="4766115" y="273120"/>
            <a:ext cx="6814781" cy="5854468"/>
          </a:xfrm>
        </p:spPr>
        <p:txBody>
          <a:bodyPr/>
          <a:lstStyle>
            <a:lvl1pPr>
              <a:defRPr sz="3600"/>
            </a:lvl1pPr>
            <a:lvl2pPr>
              <a:defRPr sz="31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524" y="1435439"/>
            <a:ext cx="4010562" cy="4692149"/>
          </a:xfrm>
        </p:spPr>
        <p:txBody>
          <a:bodyPr/>
          <a:lstStyle>
            <a:lvl1pPr marL="0" indent="0">
              <a:buNone/>
              <a:defRPr sz="1700"/>
            </a:lvl1pPr>
            <a:lvl2pPr marL="526686" indent="0">
              <a:buNone/>
              <a:defRPr sz="1400"/>
            </a:lvl2pPr>
            <a:lvl3pPr marL="1053372" indent="0">
              <a:buNone/>
              <a:defRPr sz="1200"/>
            </a:lvl3pPr>
            <a:lvl4pPr marL="1580058" indent="0">
              <a:buNone/>
              <a:defRPr sz="900"/>
            </a:lvl4pPr>
            <a:lvl5pPr marL="2106744" indent="0">
              <a:buNone/>
              <a:defRPr sz="900"/>
            </a:lvl5pPr>
            <a:lvl6pPr marL="2633429" indent="0">
              <a:buNone/>
              <a:defRPr sz="900"/>
            </a:lvl6pPr>
            <a:lvl7pPr marL="3160116" indent="0">
              <a:buNone/>
              <a:defRPr sz="900"/>
            </a:lvl7pPr>
            <a:lvl8pPr marL="3686802" indent="0">
              <a:buNone/>
              <a:defRPr sz="900"/>
            </a:lvl8pPr>
            <a:lvl9pPr marL="421348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5" y="4801716"/>
            <a:ext cx="7314248" cy="566869"/>
          </a:xfrm>
        </p:spPr>
        <p:txBody>
          <a:bodyPr anchor="b"/>
          <a:lstStyle>
            <a:lvl1pPr algn="l">
              <a:defRPr sz="2400" b="1"/>
            </a:lvl1pPr>
          </a:lstStyle>
          <a:p>
            <a:r>
              <a:rPr lang="en-US" smtClean="0"/>
              <a:t>Click to edit Master title style</a:t>
            </a:r>
            <a:endParaRPr lang="en-IN"/>
          </a:p>
        </p:txBody>
      </p:sp>
      <p:sp>
        <p:nvSpPr>
          <p:cNvPr id="3" name="Picture Placeholder 2"/>
          <p:cNvSpPr>
            <a:spLocks noGrp="1"/>
          </p:cNvSpPr>
          <p:nvPr>
            <p:ph type="pic" idx="1"/>
          </p:nvPr>
        </p:nvSpPr>
        <p:spPr>
          <a:xfrm>
            <a:off x="2389405" y="612915"/>
            <a:ext cx="7314248" cy="4115753"/>
          </a:xfrm>
        </p:spPr>
        <p:txBody>
          <a:bodyPr/>
          <a:lstStyle>
            <a:lvl1pPr marL="0" indent="0">
              <a:buNone/>
              <a:defRPr sz="3600"/>
            </a:lvl1pPr>
            <a:lvl2pPr marL="526686" indent="0">
              <a:buNone/>
              <a:defRPr sz="3100"/>
            </a:lvl2pPr>
            <a:lvl3pPr marL="1053372" indent="0">
              <a:buNone/>
              <a:defRPr sz="2900"/>
            </a:lvl3pPr>
            <a:lvl4pPr marL="1580058" indent="0">
              <a:buNone/>
              <a:defRPr sz="2400"/>
            </a:lvl4pPr>
            <a:lvl5pPr marL="2106744" indent="0">
              <a:buNone/>
              <a:defRPr sz="2400"/>
            </a:lvl5pPr>
            <a:lvl6pPr marL="2633429" indent="0">
              <a:buNone/>
              <a:defRPr sz="2400"/>
            </a:lvl6pPr>
            <a:lvl7pPr marL="3160116" indent="0">
              <a:buNone/>
              <a:defRPr sz="2400"/>
            </a:lvl7pPr>
            <a:lvl8pPr marL="3686802" indent="0">
              <a:buNone/>
              <a:defRPr sz="2400"/>
            </a:lvl8pPr>
            <a:lvl9pPr marL="4213487" indent="0">
              <a:buNone/>
              <a:defRPr sz="2400"/>
            </a:lvl9pPr>
          </a:lstStyle>
          <a:p>
            <a:endParaRPr lang="en-IN"/>
          </a:p>
        </p:txBody>
      </p:sp>
      <p:sp>
        <p:nvSpPr>
          <p:cNvPr id="4" name="Text Placeholder 3"/>
          <p:cNvSpPr>
            <a:spLocks noGrp="1"/>
          </p:cNvSpPr>
          <p:nvPr>
            <p:ph type="body" sz="half" idx="2"/>
          </p:nvPr>
        </p:nvSpPr>
        <p:spPr>
          <a:xfrm>
            <a:off x="2389405" y="5368585"/>
            <a:ext cx="7314248" cy="805050"/>
          </a:xfrm>
        </p:spPr>
        <p:txBody>
          <a:bodyPr/>
          <a:lstStyle>
            <a:lvl1pPr marL="0" indent="0">
              <a:buNone/>
              <a:defRPr sz="1700"/>
            </a:lvl1pPr>
            <a:lvl2pPr marL="526686" indent="0">
              <a:buNone/>
              <a:defRPr sz="1400"/>
            </a:lvl2pPr>
            <a:lvl3pPr marL="1053372" indent="0">
              <a:buNone/>
              <a:defRPr sz="1200"/>
            </a:lvl3pPr>
            <a:lvl4pPr marL="1580058" indent="0">
              <a:buNone/>
              <a:defRPr sz="900"/>
            </a:lvl4pPr>
            <a:lvl5pPr marL="2106744" indent="0">
              <a:buNone/>
              <a:defRPr sz="900"/>
            </a:lvl5pPr>
            <a:lvl6pPr marL="2633429" indent="0">
              <a:buNone/>
              <a:defRPr sz="900"/>
            </a:lvl6pPr>
            <a:lvl7pPr marL="3160116" indent="0">
              <a:buNone/>
              <a:defRPr sz="900"/>
            </a:lvl7pPr>
            <a:lvl8pPr marL="3686802" indent="0">
              <a:buNone/>
              <a:defRPr sz="900"/>
            </a:lvl8pPr>
            <a:lvl9pPr marL="421348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B2AAAE-078D-4C3E-B20A-4B21DB6ED92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99"/>
            <a:ext cx="10971372" cy="1143265"/>
          </a:xfrm>
          <a:prstGeom prst="rect">
            <a:avLst/>
          </a:prstGeom>
        </p:spPr>
        <p:txBody>
          <a:bodyPr vert="horz" lIns="105337" tIns="52669" rIns="105337" bIns="52669"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521" y="1600571"/>
            <a:ext cx="10971372" cy="4527013"/>
          </a:xfrm>
          <a:prstGeom prst="rect">
            <a:avLst/>
          </a:prstGeom>
        </p:spPr>
        <p:txBody>
          <a:bodyPr vert="horz" lIns="105337" tIns="52669" rIns="105337" bIns="5266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520" y="6357831"/>
            <a:ext cx="2844430" cy="365208"/>
          </a:xfrm>
          <a:prstGeom prst="rect">
            <a:avLst/>
          </a:prstGeom>
        </p:spPr>
        <p:txBody>
          <a:bodyPr vert="horz" lIns="105337" tIns="52669" rIns="105337" bIns="52669" rtlCol="0" anchor="ctr"/>
          <a:lstStyle>
            <a:lvl1pPr algn="l">
              <a:defRPr sz="1400">
                <a:solidFill>
                  <a:schemeClr val="tx1">
                    <a:tint val="75000"/>
                  </a:schemeClr>
                </a:solidFill>
              </a:defRPr>
            </a:lvl1pPr>
          </a:lstStyle>
          <a:p>
            <a:endParaRPr lang="en-IN"/>
          </a:p>
        </p:txBody>
      </p:sp>
      <p:sp>
        <p:nvSpPr>
          <p:cNvPr id="5" name="Footer Placeholder 4"/>
          <p:cNvSpPr>
            <a:spLocks noGrp="1"/>
          </p:cNvSpPr>
          <p:nvPr>
            <p:ph type="ftr" sz="quarter" idx="3"/>
          </p:nvPr>
        </p:nvSpPr>
        <p:spPr>
          <a:xfrm>
            <a:off x="4165059" y="6357831"/>
            <a:ext cx="3860297" cy="365208"/>
          </a:xfrm>
          <a:prstGeom prst="rect">
            <a:avLst/>
          </a:prstGeom>
        </p:spPr>
        <p:txBody>
          <a:bodyPr vert="horz" lIns="105337" tIns="52669" rIns="105337" bIns="52669" rtlCol="0" anchor="ctr"/>
          <a:lstStyle>
            <a:lvl1pPr algn="ctr">
              <a:defRPr sz="14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36463" y="6357831"/>
            <a:ext cx="2844430" cy="365208"/>
          </a:xfrm>
          <a:prstGeom prst="rect">
            <a:avLst/>
          </a:prstGeom>
        </p:spPr>
        <p:txBody>
          <a:bodyPr vert="horz" lIns="105337" tIns="52669" rIns="105337" bIns="52669" rtlCol="0" anchor="ctr"/>
          <a:lstStyle>
            <a:lvl1pPr algn="r">
              <a:defRPr sz="1400">
                <a:solidFill>
                  <a:schemeClr val="tx1">
                    <a:tint val="75000"/>
                  </a:schemeClr>
                </a:solidFill>
              </a:defRPr>
            </a:lvl1pPr>
          </a:lstStyle>
          <a:p>
            <a:fld id="{5AB2AAAE-078D-4C3E-B20A-4B21DB6ED92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5" r:id="rId13"/>
    <p:sldLayoutId id="2147483667" r:id="rId14"/>
    <p:sldLayoutId id="2147483668" r:id="rId15"/>
  </p:sldLayoutIdLst>
  <p:hf hdr="0" ftr="0" dt="0"/>
  <p:txStyles>
    <p:titleStyle>
      <a:lvl1pPr algn="ctr" defTabSz="1053372" rtl="0" eaLnBrk="1" latinLnBrk="0" hangingPunct="1">
        <a:spcBef>
          <a:spcPct val="0"/>
        </a:spcBef>
        <a:buNone/>
        <a:defRPr sz="5100" kern="1200">
          <a:solidFill>
            <a:schemeClr val="tx1"/>
          </a:solidFill>
          <a:latin typeface="+mj-lt"/>
          <a:ea typeface="+mj-ea"/>
          <a:cs typeface="+mj-cs"/>
        </a:defRPr>
      </a:lvl1pPr>
    </p:titleStyle>
    <p:bodyStyle>
      <a:lvl1pPr marL="395015" indent="-395015" algn="l" defTabSz="1053372"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55865" indent="-329178" algn="l" defTabSz="1053372"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316715" indent="-263343" algn="l" defTabSz="105337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43400"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370087"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896773"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423458"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3950145"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476831" indent="-263343" algn="l" defTabSz="105337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53372" rtl="0" eaLnBrk="1" latinLnBrk="0" hangingPunct="1">
        <a:defRPr sz="2200" kern="1200">
          <a:solidFill>
            <a:schemeClr val="tx1"/>
          </a:solidFill>
          <a:latin typeface="+mn-lt"/>
          <a:ea typeface="+mn-ea"/>
          <a:cs typeface="+mn-cs"/>
        </a:defRPr>
      </a:lvl1pPr>
      <a:lvl2pPr marL="526686" algn="l" defTabSz="1053372" rtl="0" eaLnBrk="1" latinLnBrk="0" hangingPunct="1">
        <a:defRPr sz="2200" kern="1200">
          <a:solidFill>
            <a:schemeClr val="tx1"/>
          </a:solidFill>
          <a:latin typeface="+mn-lt"/>
          <a:ea typeface="+mn-ea"/>
          <a:cs typeface="+mn-cs"/>
        </a:defRPr>
      </a:lvl2pPr>
      <a:lvl3pPr marL="1053372" algn="l" defTabSz="1053372" rtl="0" eaLnBrk="1" latinLnBrk="0" hangingPunct="1">
        <a:defRPr sz="2200" kern="1200">
          <a:solidFill>
            <a:schemeClr val="tx1"/>
          </a:solidFill>
          <a:latin typeface="+mn-lt"/>
          <a:ea typeface="+mn-ea"/>
          <a:cs typeface="+mn-cs"/>
        </a:defRPr>
      </a:lvl3pPr>
      <a:lvl4pPr marL="1580058" algn="l" defTabSz="1053372" rtl="0" eaLnBrk="1" latinLnBrk="0" hangingPunct="1">
        <a:defRPr sz="2200" kern="1200">
          <a:solidFill>
            <a:schemeClr val="tx1"/>
          </a:solidFill>
          <a:latin typeface="+mn-lt"/>
          <a:ea typeface="+mn-ea"/>
          <a:cs typeface="+mn-cs"/>
        </a:defRPr>
      </a:lvl4pPr>
      <a:lvl5pPr marL="2106744" algn="l" defTabSz="1053372" rtl="0" eaLnBrk="1" latinLnBrk="0" hangingPunct="1">
        <a:defRPr sz="2200" kern="1200">
          <a:solidFill>
            <a:schemeClr val="tx1"/>
          </a:solidFill>
          <a:latin typeface="+mn-lt"/>
          <a:ea typeface="+mn-ea"/>
          <a:cs typeface="+mn-cs"/>
        </a:defRPr>
      </a:lvl5pPr>
      <a:lvl6pPr marL="2633429" algn="l" defTabSz="1053372" rtl="0" eaLnBrk="1" latinLnBrk="0" hangingPunct="1">
        <a:defRPr sz="2200" kern="1200">
          <a:solidFill>
            <a:schemeClr val="tx1"/>
          </a:solidFill>
          <a:latin typeface="+mn-lt"/>
          <a:ea typeface="+mn-ea"/>
          <a:cs typeface="+mn-cs"/>
        </a:defRPr>
      </a:lvl6pPr>
      <a:lvl7pPr marL="3160116" algn="l" defTabSz="1053372" rtl="0" eaLnBrk="1" latinLnBrk="0" hangingPunct="1">
        <a:defRPr sz="2200" kern="1200">
          <a:solidFill>
            <a:schemeClr val="tx1"/>
          </a:solidFill>
          <a:latin typeface="+mn-lt"/>
          <a:ea typeface="+mn-ea"/>
          <a:cs typeface="+mn-cs"/>
        </a:defRPr>
      </a:lvl7pPr>
      <a:lvl8pPr marL="3686802" algn="l" defTabSz="1053372" rtl="0" eaLnBrk="1" latinLnBrk="0" hangingPunct="1">
        <a:defRPr sz="2200" kern="1200">
          <a:solidFill>
            <a:schemeClr val="tx1"/>
          </a:solidFill>
          <a:latin typeface="+mn-lt"/>
          <a:ea typeface="+mn-ea"/>
          <a:cs typeface="+mn-cs"/>
        </a:defRPr>
      </a:lvl8pPr>
      <a:lvl9pPr marL="4213487" algn="l" defTabSz="105337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 name="Picture 237" descr="bihar_logo.png"/>
          <p:cNvPicPr>
            <a:picLocks noChangeAspect="1"/>
          </p:cNvPicPr>
          <p:nvPr/>
        </p:nvPicPr>
        <p:blipFill>
          <a:blip r:embed="rId3"/>
          <a:stretch>
            <a:fillRect/>
          </a:stretch>
        </p:blipFill>
        <p:spPr>
          <a:xfrm>
            <a:off x="70659" y="1143778"/>
            <a:ext cx="6500742" cy="5357850"/>
          </a:xfrm>
          <a:prstGeom prst="rect">
            <a:avLst/>
          </a:prstGeom>
        </p:spPr>
      </p:pic>
      <p:sp>
        <p:nvSpPr>
          <p:cNvPr id="240" name="TextBox 239"/>
          <p:cNvSpPr txBox="1"/>
          <p:nvPr/>
        </p:nvSpPr>
        <p:spPr>
          <a:xfrm>
            <a:off x="6285728" y="2572351"/>
            <a:ext cx="5619015" cy="1091252"/>
          </a:xfrm>
          <a:prstGeom prst="rect">
            <a:avLst/>
          </a:prstGeom>
          <a:noFill/>
        </p:spPr>
        <p:txBody>
          <a:bodyPr wrap="square" lIns="105337" tIns="52669" rIns="105337" bIns="52669" rtlCol="0">
            <a:spAutoFit/>
          </a:bodyPr>
          <a:lstStyle/>
          <a:p>
            <a:r>
              <a:rPr lang="en-IN" sz="4000" b="1" dirty="0" smtClean="0">
                <a:solidFill>
                  <a:schemeClr val="bg1"/>
                </a:solidFill>
                <a:effectLst>
                  <a:outerShdw blurRad="38100" dist="38100" dir="2700000" algn="tl">
                    <a:srgbClr val="000000">
                      <a:alpha val="43137"/>
                    </a:srgbClr>
                  </a:outerShdw>
                </a:effectLst>
              </a:rPr>
              <a:t>SULM – Bihar</a:t>
            </a:r>
          </a:p>
          <a:p>
            <a:r>
              <a:rPr lang="en-IN" sz="2400" dirty="0" smtClean="0">
                <a:solidFill>
                  <a:schemeClr val="bg1"/>
                </a:solidFill>
                <a:effectLst>
                  <a:outerShdw blurRad="38100" dist="38100" dir="2700000" algn="tl">
                    <a:srgbClr val="000000">
                      <a:alpha val="43137"/>
                    </a:srgbClr>
                  </a:outerShdw>
                </a:effectLst>
              </a:rPr>
              <a:t>State Urban Livelihood Mission -Bihar</a:t>
            </a:r>
            <a:endParaRPr lang="en-IN" sz="2400" dirty="0">
              <a:solidFill>
                <a:schemeClr val="bg1"/>
              </a:solidFill>
              <a:effectLst>
                <a:outerShdw blurRad="38100" dist="38100" dir="2700000" algn="tl">
                  <a:srgbClr val="000000">
                    <a:alpha val="43137"/>
                  </a:srgbClr>
                </a:outerShdw>
              </a:effectLst>
            </a:endParaRPr>
          </a:p>
        </p:txBody>
      </p:sp>
      <p:sp>
        <p:nvSpPr>
          <p:cNvPr id="241" name="TextBox 240"/>
          <p:cNvSpPr txBox="1"/>
          <p:nvPr/>
        </p:nvSpPr>
        <p:spPr>
          <a:xfrm>
            <a:off x="6285684" y="3715614"/>
            <a:ext cx="4666675" cy="475699"/>
          </a:xfrm>
          <a:prstGeom prst="rect">
            <a:avLst/>
          </a:prstGeom>
          <a:noFill/>
        </p:spPr>
        <p:txBody>
          <a:bodyPr wrap="square" lIns="105337" tIns="52669" rIns="105337" bIns="52669" rtlCol="0">
            <a:spAutoFit/>
          </a:bodyPr>
          <a:lstStyle/>
          <a:p>
            <a:r>
              <a:rPr lang="en-IN" sz="2400" b="1" dirty="0" smtClean="0">
                <a:solidFill>
                  <a:schemeClr val="bg2">
                    <a:lumMod val="10000"/>
                  </a:schemeClr>
                </a:solidFill>
              </a:rPr>
              <a:t>URL : </a:t>
            </a:r>
            <a:r>
              <a:rPr lang="en-IN" sz="2400" dirty="0" smtClean="0">
                <a:solidFill>
                  <a:schemeClr val="bg2">
                    <a:lumMod val="10000"/>
                  </a:schemeClr>
                </a:solidFill>
              </a:rPr>
              <a:t>http://sulmbihar.in/</a:t>
            </a:r>
            <a:endParaRPr lang="en-IN" sz="2400" dirty="0">
              <a:solidFill>
                <a:schemeClr val="bg2">
                  <a:lumMod val="10000"/>
                </a:schemeClr>
              </a:solidFill>
            </a:endParaRPr>
          </a:p>
        </p:txBody>
      </p:sp>
      <p:pic>
        <p:nvPicPr>
          <p:cNvPr id="6" name="Picture 5" descr="biharsarkarlogo.png"/>
          <p:cNvPicPr>
            <a:picLocks noChangeAspect="1"/>
          </p:cNvPicPr>
          <p:nvPr/>
        </p:nvPicPr>
        <p:blipFill>
          <a:blip r:embed="rId4"/>
          <a:stretch>
            <a:fillRect/>
          </a:stretch>
        </p:blipFill>
        <p:spPr>
          <a:xfrm>
            <a:off x="11098004" y="45418"/>
            <a:ext cx="1045874" cy="1125548"/>
          </a:xfrm>
          <a:prstGeom prst="rect">
            <a:avLst/>
          </a:prstGeom>
        </p:spPr>
      </p:pic>
    </p:spTree>
    <p:extLst>
      <p:ext uri="{BB962C8B-B14F-4D97-AF65-F5344CB8AC3E}">
        <p14:creationId xmlns:p14="http://schemas.microsoft.com/office/powerpoint/2010/main" val="4032476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 xmlns:a16="http://schemas.microsoft.com/office/drawing/2014/main" id="{8307B847-D64D-456B-B216-57562E2DCC63}"/>
              </a:ext>
            </a:extLst>
          </p:cNvPr>
          <p:cNvSpPr txBox="1">
            <a:spLocks/>
          </p:cNvSpPr>
          <p:nvPr/>
        </p:nvSpPr>
        <p:spPr>
          <a:xfrm>
            <a:off x="3380562" y="858026"/>
            <a:ext cx="6380965" cy="1286181"/>
          </a:xfrm>
          <a:prstGeom prst="rect">
            <a:avLst/>
          </a:prstGeom>
        </p:spPr>
        <p:txBody>
          <a:bodyPr lIns="414713" tIns="52669" rIns="105337" bIns="52669" anchor="ctr">
            <a:noAutofit/>
          </a:bodyPr>
          <a:lstStyle>
            <a:lvl1pPr algn="l" defTabSz="914400" rtl="0" eaLnBrk="1" latinLnBrk="1" hangingPunct="1">
              <a:spcBef>
                <a:spcPct val="0"/>
              </a:spcBef>
              <a:buNone/>
              <a:defRPr sz="4800" b="0" kern="1200" baseline="0">
                <a:solidFill>
                  <a:schemeClr val="tx1">
                    <a:lumMod val="65000"/>
                    <a:lumOff val="35000"/>
                  </a:schemeClr>
                </a:solidFill>
                <a:latin typeface="Arial" pitchFamily="34" charset="0"/>
                <a:ea typeface="+mj-ea"/>
                <a:cs typeface="Arial" pitchFamily="34" charset="0"/>
              </a:defRPr>
            </a:lvl1pPr>
          </a:lstStyle>
          <a:p>
            <a:pPr algn="r"/>
            <a:r>
              <a:rPr lang="en-US" altLang="ko-KR" dirty="0" smtClean="0">
                <a:solidFill>
                  <a:schemeClr val="bg1"/>
                </a:solidFill>
                <a:latin typeface="+mj-lt"/>
              </a:rPr>
              <a:t>INTRODUCTION</a:t>
            </a:r>
            <a:endParaRPr lang="ko-KR" altLang="en-US" dirty="0">
              <a:solidFill>
                <a:schemeClr val="bg1"/>
              </a:solidFill>
              <a:latin typeface="+mj-lt"/>
            </a:endParaRPr>
          </a:p>
        </p:txBody>
      </p:sp>
      <p:sp>
        <p:nvSpPr>
          <p:cNvPr id="10" name="Oval 9">
            <a:extLst>
              <a:ext uri="{FF2B5EF4-FFF2-40B4-BE49-F238E27FC236}">
                <a16:creationId xmlns="" xmlns:a16="http://schemas.microsoft.com/office/drawing/2014/main" id="{D85723C1-76F5-4331-8E3A-8365EA8526B4}"/>
              </a:ext>
            </a:extLst>
          </p:cNvPr>
          <p:cNvSpPr/>
          <p:nvPr/>
        </p:nvSpPr>
        <p:spPr>
          <a:xfrm>
            <a:off x="2993687" y="2143910"/>
            <a:ext cx="959982" cy="720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337" tIns="52669" rIns="105337" bIns="52669" rtlCol="0" anchor="ctr"/>
          <a:lstStyle/>
          <a:p>
            <a:pPr algn="ctr"/>
            <a:endParaRPr lang="ko-KR" altLang="en-US" sz="3100" dirty="0"/>
          </a:p>
        </p:txBody>
      </p:sp>
      <p:sp>
        <p:nvSpPr>
          <p:cNvPr id="12" name="Rectangle 11">
            <a:extLst>
              <a:ext uri="{FF2B5EF4-FFF2-40B4-BE49-F238E27FC236}">
                <a16:creationId xmlns="" xmlns:a16="http://schemas.microsoft.com/office/drawing/2014/main" id="{832E4299-BCC8-4DB9-A855-2C48A446F951}"/>
              </a:ext>
            </a:extLst>
          </p:cNvPr>
          <p:cNvSpPr/>
          <p:nvPr/>
        </p:nvSpPr>
        <p:spPr>
          <a:xfrm flipH="1">
            <a:off x="3462487" y="2990803"/>
            <a:ext cx="60951" cy="3011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5337" tIns="52669" rIns="105337" bIns="52669" numCol="1" spcCol="0" rtlCol="0" fromWordArt="0" anchor="ctr" anchorCtr="0" forceAA="0" compatLnSpc="1">
            <a:prstTxWarp prst="textNoShape">
              <a:avLst/>
            </a:prstTxWarp>
            <a:noAutofit/>
          </a:bodyPr>
          <a:lstStyle/>
          <a:p>
            <a:pPr algn="ctr"/>
            <a:endParaRPr lang="ko-KR" altLang="en-US" sz="3100" dirty="0"/>
          </a:p>
        </p:txBody>
      </p:sp>
      <p:sp>
        <p:nvSpPr>
          <p:cNvPr id="13" name="TextBox 12">
            <a:extLst>
              <a:ext uri="{FF2B5EF4-FFF2-40B4-BE49-F238E27FC236}">
                <a16:creationId xmlns="" xmlns:a16="http://schemas.microsoft.com/office/drawing/2014/main" id="{DF28F15A-5134-4C50-B54D-6321575EB007}"/>
              </a:ext>
            </a:extLst>
          </p:cNvPr>
          <p:cNvSpPr txBox="1"/>
          <p:nvPr/>
        </p:nvSpPr>
        <p:spPr>
          <a:xfrm>
            <a:off x="4059160" y="2242367"/>
            <a:ext cx="6250888" cy="367977"/>
          </a:xfrm>
          <a:prstGeom prst="rect">
            <a:avLst/>
          </a:prstGeom>
          <a:noFill/>
        </p:spPr>
        <p:txBody>
          <a:bodyPr wrap="square" lIns="105337" tIns="52669" rIns="105337" bIns="52669" rtlCol="0">
            <a:spAutoFit/>
          </a:bodyPr>
          <a:lstStyle/>
          <a:p>
            <a:r>
              <a:rPr lang="en-US" altLang="ko-KR" sz="1700" b="1" dirty="0" smtClean="0">
                <a:solidFill>
                  <a:schemeClr val="bg1"/>
                </a:solidFill>
                <a:cs typeface="Arial" pitchFamily="34" charset="0"/>
              </a:rPr>
              <a:t>Brief Introduction of SULM- Bihar</a:t>
            </a:r>
            <a:endParaRPr lang="ko-KR" altLang="en-US" sz="1700" b="1" dirty="0">
              <a:solidFill>
                <a:schemeClr val="bg1"/>
              </a:solidFill>
              <a:cs typeface="Arial" pitchFamily="34" charset="0"/>
            </a:endParaRPr>
          </a:p>
        </p:txBody>
      </p:sp>
      <p:sp>
        <p:nvSpPr>
          <p:cNvPr id="14" name="TextBox 13">
            <a:extLst>
              <a:ext uri="{FF2B5EF4-FFF2-40B4-BE49-F238E27FC236}">
                <a16:creationId xmlns="" xmlns:a16="http://schemas.microsoft.com/office/drawing/2014/main" id="{360F3334-5FEB-4B0F-A54A-A6CD8CB7D7A4}"/>
              </a:ext>
            </a:extLst>
          </p:cNvPr>
          <p:cNvSpPr txBox="1"/>
          <p:nvPr/>
        </p:nvSpPr>
        <p:spPr>
          <a:xfrm>
            <a:off x="4024582" y="2751356"/>
            <a:ext cx="8285730" cy="3491909"/>
          </a:xfrm>
          <a:prstGeom prst="rect">
            <a:avLst/>
          </a:prstGeom>
          <a:noFill/>
        </p:spPr>
        <p:txBody>
          <a:bodyPr wrap="square" lIns="105337" tIns="52669" rIns="105337" bIns="52669" rtlCol="0">
            <a:spAutoFit/>
          </a:bodyPr>
          <a:lstStyle/>
          <a:p>
            <a:r>
              <a:rPr lang="en-IN" sz="2000" dirty="0" smtClean="0">
                <a:solidFill>
                  <a:schemeClr val="bg1"/>
                </a:solidFill>
              </a:rPr>
              <a:t>The </a:t>
            </a:r>
            <a:r>
              <a:rPr lang="en-IN" sz="2000" b="1" dirty="0" smtClean="0">
                <a:solidFill>
                  <a:schemeClr val="bg1"/>
                </a:solidFill>
              </a:rPr>
              <a:t>National Urban Livelihoods Mission (NULM) is </a:t>
            </a:r>
            <a:r>
              <a:rPr lang="en-IN" sz="2000" dirty="0" smtClean="0">
                <a:solidFill>
                  <a:schemeClr val="bg1"/>
                </a:solidFill>
              </a:rPr>
              <a:t>a central Govt. scheme which is run in Bihar with name of SULM-Bihar.</a:t>
            </a:r>
            <a:r>
              <a:rPr lang="en-IN" sz="2000" b="1" dirty="0" smtClean="0">
                <a:solidFill>
                  <a:schemeClr val="bg1"/>
                </a:solidFill>
              </a:rPr>
              <a:t/>
            </a:r>
            <a:br>
              <a:rPr lang="en-IN" sz="2000" b="1" dirty="0" smtClean="0">
                <a:solidFill>
                  <a:schemeClr val="bg1"/>
                </a:solidFill>
              </a:rPr>
            </a:br>
            <a:endParaRPr lang="en-IN" sz="2000" b="1" dirty="0" smtClean="0">
              <a:solidFill>
                <a:schemeClr val="bg1"/>
              </a:solidFill>
            </a:endParaRPr>
          </a:p>
          <a:p>
            <a:r>
              <a:rPr lang="en-IN" sz="2000" dirty="0" smtClean="0">
                <a:solidFill>
                  <a:schemeClr val="bg1"/>
                </a:solidFill>
              </a:rPr>
              <a:t>To reduce poverty and vulnerability of urban poor households by enabling them to access gainful self employment and skilled wage employment opportunities, resulting in an appreciable improvement in their livelihoods on sustainable basis through building strong grassroots level institutions of the poor. </a:t>
            </a:r>
          </a:p>
          <a:p>
            <a:endParaRPr lang="en-IN" sz="2000" dirty="0">
              <a:solidFill>
                <a:schemeClr val="bg1"/>
              </a:solidFill>
            </a:endParaRPr>
          </a:p>
          <a:p>
            <a:r>
              <a:rPr lang="en-IN" sz="2000" dirty="0" smtClean="0">
                <a:solidFill>
                  <a:schemeClr val="bg1"/>
                </a:solidFill>
              </a:rPr>
              <a:t>The mission would aim at providing shelters equipped with essential services to the urban homeless in a phased manner. </a:t>
            </a:r>
          </a:p>
        </p:txBody>
      </p:sp>
      <p:sp>
        <p:nvSpPr>
          <p:cNvPr id="15" name="Rectangle 14">
            <a:extLst>
              <a:ext uri="{FF2B5EF4-FFF2-40B4-BE49-F238E27FC236}">
                <a16:creationId xmlns="" xmlns:a16="http://schemas.microsoft.com/office/drawing/2014/main" id="{1962BD43-1973-484C-8C1D-F37E18C85669}"/>
              </a:ext>
            </a:extLst>
          </p:cNvPr>
          <p:cNvSpPr/>
          <p:nvPr/>
        </p:nvSpPr>
        <p:spPr>
          <a:xfrm>
            <a:off x="0" y="429398"/>
            <a:ext cx="12190413" cy="1656571"/>
          </a:xfrm>
          <a:prstGeom prst="rect">
            <a:avLst/>
          </a:prstGeom>
          <a:gradFill>
            <a:gsLst>
              <a:gs pos="0">
                <a:schemeClr val="accent4">
                  <a:alpha val="70000"/>
                </a:schemeClr>
              </a:gs>
              <a:gs pos="95000">
                <a:schemeClr val="accent4">
                  <a:alpha val="0"/>
                </a:schemeClr>
              </a:gs>
            </a:gsLst>
            <a:lin ang="10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5337" tIns="52669" rIns="105337" bIns="52669" numCol="1" spcCol="0" rtlCol="0" fromWordArt="0" anchor="ctr" anchorCtr="0" forceAA="0" compatLnSpc="1">
            <a:prstTxWarp prst="textNoShape">
              <a:avLst/>
            </a:prstTxWarp>
            <a:noAutofit/>
          </a:bodyPr>
          <a:lstStyle/>
          <a:p>
            <a:pPr algn="ctr"/>
            <a:endParaRPr lang="ko-KR" altLang="en-US" sz="3100" dirty="0"/>
          </a:p>
        </p:txBody>
      </p:sp>
    </p:spTree>
    <p:extLst>
      <p:ext uri="{BB962C8B-B14F-4D97-AF65-F5344CB8AC3E}">
        <p14:creationId xmlns:p14="http://schemas.microsoft.com/office/powerpoint/2010/main" val="715378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4166380" y="2286786"/>
            <a:ext cx="3857652" cy="3714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4" name="Freeform 14">
            <a:extLst>
              <a:ext uri="{FF2B5EF4-FFF2-40B4-BE49-F238E27FC236}">
                <a16:creationId xmlns:a16="http://schemas.microsoft.com/office/drawing/2014/main" xmlns="" id="{2E11B857-74CB-4115-9CDF-C2D1BCC2F6A5}"/>
              </a:ext>
            </a:extLst>
          </p:cNvPr>
          <p:cNvSpPr/>
          <p:nvPr/>
        </p:nvSpPr>
        <p:spPr>
          <a:xfrm flipV="1">
            <a:off x="1697085" y="2045405"/>
            <a:ext cx="2811846" cy="940501"/>
          </a:xfrm>
          <a:custGeom>
            <a:avLst/>
            <a:gdLst>
              <a:gd name="connsiteX0" fmla="*/ 2812211 w 2812211"/>
              <a:gd name="connsiteY0" fmla="*/ 0 h 940280"/>
              <a:gd name="connsiteX1" fmla="*/ 1949570 w 2812211"/>
              <a:gd name="connsiteY1" fmla="*/ 940280 h 940280"/>
              <a:gd name="connsiteX2" fmla="*/ 0 w 2812211"/>
              <a:gd name="connsiteY2" fmla="*/ 940280 h 940280"/>
            </a:gdLst>
            <a:ahLst/>
            <a:cxnLst>
              <a:cxn ang="0">
                <a:pos x="connsiteX0" y="connsiteY0"/>
              </a:cxn>
              <a:cxn ang="0">
                <a:pos x="connsiteX1" y="connsiteY1"/>
              </a:cxn>
              <a:cxn ang="0">
                <a:pos x="connsiteX2" y="connsiteY2"/>
              </a:cxn>
            </a:cxnLst>
            <a:rect l="l" t="t" r="r" b="b"/>
            <a:pathLst>
              <a:path w="2812211" h="940280">
                <a:moveTo>
                  <a:pt x="2812211" y="0"/>
                </a:moveTo>
                <a:lnTo>
                  <a:pt x="1949570" y="940280"/>
                </a:lnTo>
                <a:lnTo>
                  <a:pt x="0" y="940280"/>
                </a:lnTo>
              </a:path>
            </a:pathLst>
          </a:custGeom>
          <a:ln w="50800">
            <a:solidFill>
              <a:schemeClr val="accent1"/>
            </a:solidFill>
          </a:ln>
        </p:spPr>
        <p:style>
          <a:lnRef idx="1">
            <a:schemeClr val="accent1"/>
          </a:lnRef>
          <a:fillRef idx="0">
            <a:schemeClr val="accent1"/>
          </a:fillRef>
          <a:effectRef idx="0">
            <a:schemeClr val="accent1"/>
          </a:effectRef>
          <a:fontRef idx="minor">
            <a:schemeClr val="tx1"/>
          </a:fontRef>
        </p:style>
        <p:txBody>
          <a:bodyPr lIns="105337" tIns="52669" rIns="105337" bIns="52669" rtlCol="0" anchor="ctr"/>
          <a:lstStyle/>
          <a:p>
            <a:pPr algn="ctr"/>
            <a:endParaRPr lang="ko-KR" altLang="en-US" sz="3100" dirty="0"/>
          </a:p>
        </p:txBody>
      </p:sp>
      <p:sp>
        <p:nvSpPr>
          <p:cNvPr id="45" name="Freeform 13">
            <a:extLst>
              <a:ext uri="{FF2B5EF4-FFF2-40B4-BE49-F238E27FC236}">
                <a16:creationId xmlns:a16="http://schemas.microsoft.com/office/drawing/2014/main" xmlns="" id="{D20AA7F7-2723-4B5C-B109-F66EC3D7DE60}"/>
              </a:ext>
            </a:extLst>
          </p:cNvPr>
          <p:cNvSpPr/>
          <p:nvPr/>
        </p:nvSpPr>
        <p:spPr>
          <a:xfrm flipV="1">
            <a:off x="7825596" y="5083186"/>
            <a:ext cx="2630715" cy="936216"/>
          </a:xfrm>
          <a:custGeom>
            <a:avLst/>
            <a:gdLst>
              <a:gd name="connsiteX0" fmla="*/ 0 w 2631057"/>
              <a:gd name="connsiteY0" fmla="*/ 793631 h 793631"/>
              <a:gd name="connsiteX1" fmla="*/ 603849 w 2631057"/>
              <a:gd name="connsiteY1" fmla="*/ 0 h 793631"/>
              <a:gd name="connsiteX2" fmla="*/ 2631057 w 2631057"/>
              <a:gd name="connsiteY2" fmla="*/ 0 h 793631"/>
            </a:gdLst>
            <a:ahLst/>
            <a:cxnLst>
              <a:cxn ang="0">
                <a:pos x="connsiteX0" y="connsiteY0"/>
              </a:cxn>
              <a:cxn ang="0">
                <a:pos x="connsiteX1" y="connsiteY1"/>
              </a:cxn>
              <a:cxn ang="0">
                <a:pos x="connsiteX2" y="connsiteY2"/>
              </a:cxn>
            </a:cxnLst>
            <a:rect l="l" t="t" r="r" b="b"/>
            <a:pathLst>
              <a:path w="2631057" h="793631">
                <a:moveTo>
                  <a:pt x="0" y="793631"/>
                </a:moveTo>
                <a:lnTo>
                  <a:pt x="603849" y="0"/>
                </a:lnTo>
                <a:lnTo>
                  <a:pt x="2631057" y="0"/>
                </a:lnTo>
              </a:path>
            </a:pathLst>
          </a:custGeom>
          <a:ln w="47625">
            <a:solidFill>
              <a:schemeClr val="accent1"/>
            </a:solidFill>
          </a:ln>
        </p:spPr>
        <p:style>
          <a:lnRef idx="1">
            <a:schemeClr val="accent1"/>
          </a:lnRef>
          <a:fillRef idx="0">
            <a:schemeClr val="accent1"/>
          </a:fillRef>
          <a:effectRef idx="0">
            <a:schemeClr val="accent1"/>
          </a:effectRef>
          <a:fontRef idx="minor">
            <a:schemeClr val="tx1"/>
          </a:fontRef>
        </p:style>
        <p:txBody>
          <a:bodyPr lIns="105337" tIns="52669" rIns="105337" bIns="52669" rtlCol="0" anchor="ctr"/>
          <a:lstStyle/>
          <a:p>
            <a:pPr algn="ctr"/>
            <a:endParaRPr lang="ko-KR" altLang="en-US" sz="3100" dirty="0"/>
          </a:p>
        </p:txBody>
      </p:sp>
      <p:sp>
        <p:nvSpPr>
          <p:cNvPr id="48" name="TextBox 47">
            <a:extLst>
              <a:ext uri="{FF2B5EF4-FFF2-40B4-BE49-F238E27FC236}">
                <a16:creationId xmlns:a16="http://schemas.microsoft.com/office/drawing/2014/main" xmlns="" id="{8C42B32B-E769-4FF0-A4C9-DF77AAEBE5CA}"/>
              </a:ext>
            </a:extLst>
          </p:cNvPr>
          <p:cNvSpPr txBox="1"/>
          <p:nvPr/>
        </p:nvSpPr>
        <p:spPr>
          <a:xfrm>
            <a:off x="8381222" y="5223593"/>
            <a:ext cx="3571899" cy="706531"/>
          </a:xfrm>
          <a:prstGeom prst="rect">
            <a:avLst/>
          </a:prstGeom>
          <a:noFill/>
        </p:spPr>
        <p:txBody>
          <a:bodyPr wrap="square" lIns="105337" tIns="52669" rIns="105337" bIns="52669" rtlCol="0" anchor="ctr">
            <a:spAutoFit/>
          </a:bodyPr>
          <a:lstStyle/>
          <a:p>
            <a:r>
              <a:rPr lang="en-US" altLang="ko-KR" b="1" dirty="0" smtClean="0">
                <a:solidFill>
                  <a:schemeClr val="tx1">
                    <a:lumMod val="75000"/>
                    <a:lumOff val="25000"/>
                  </a:schemeClr>
                </a:solidFill>
                <a:cs typeface="Arial" pitchFamily="34" charset="0"/>
              </a:rPr>
              <a:t>MIS</a:t>
            </a:r>
          </a:p>
          <a:p>
            <a:r>
              <a:rPr lang="en-US" altLang="ko-KR" sz="1700" b="1" dirty="0" smtClean="0">
                <a:solidFill>
                  <a:schemeClr val="tx1">
                    <a:lumMod val="75000"/>
                    <a:lumOff val="25000"/>
                  </a:schemeClr>
                </a:solidFill>
                <a:cs typeface="Arial" pitchFamily="34" charset="0"/>
              </a:rPr>
              <a:t>Management  Information system</a:t>
            </a:r>
            <a:endParaRPr lang="ko-KR" altLang="en-US" sz="1700" b="1" dirty="0">
              <a:solidFill>
                <a:schemeClr val="tx1">
                  <a:lumMod val="75000"/>
                  <a:lumOff val="25000"/>
                </a:schemeClr>
              </a:solidFill>
              <a:cs typeface="Arial" pitchFamily="34" charset="0"/>
            </a:endParaRPr>
          </a:p>
        </p:txBody>
      </p:sp>
      <p:sp>
        <p:nvSpPr>
          <p:cNvPr id="51" name="TextBox 50">
            <a:extLst>
              <a:ext uri="{FF2B5EF4-FFF2-40B4-BE49-F238E27FC236}">
                <a16:creationId xmlns:a16="http://schemas.microsoft.com/office/drawing/2014/main" xmlns="" id="{60FC366F-CDC4-4B27-A518-215C6BA19ED9}"/>
              </a:ext>
            </a:extLst>
          </p:cNvPr>
          <p:cNvSpPr txBox="1"/>
          <p:nvPr/>
        </p:nvSpPr>
        <p:spPr>
          <a:xfrm>
            <a:off x="777460" y="2127164"/>
            <a:ext cx="2811846" cy="444921"/>
          </a:xfrm>
          <a:prstGeom prst="rect">
            <a:avLst/>
          </a:prstGeom>
          <a:noFill/>
        </p:spPr>
        <p:txBody>
          <a:bodyPr wrap="square" lIns="105337" tIns="52669" rIns="105337" bIns="52669" rtlCol="0" anchor="ctr">
            <a:spAutoFit/>
          </a:bodyPr>
          <a:lstStyle/>
          <a:p>
            <a:pPr algn="r"/>
            <a:r>
              <a:rPr lang="en-US" altLang="ko-KR" b="1" dirty="0" smtClean="0">
                <a:solidFill>
                  <a:schemeClr val="tx1">
                    <a:lumMod val="75000"/>
                    <a:lumOff val="25000"/>
                  </a:schemeClr>
                </a:solidFill>
                <a:cs typeface="Arial" pitchFamily="34" charset="0"/>
              </a:rPr>
              <a:t>Front - End</a:t>
            </a:r>
            <a:endParaRPr lang="ko-KR" altLang="en-US" b="1" dirty="0">
              <a:solidFill>
                <a:schemeClr val="tx1">
                  <a:lumMod val="75000"/>
                  <a:lumOff val="25000"/>
                </a:schemeClr>
              </a:solidFill>
              <a:cs typeface="Arial" pitchFamily="34" charset="0"/>
            </a:endParaRPr>
          </a:p>
        </p:txBody>
      </p:sp>
      <p:pic>
        <p:nvPicPr>
          <p:cNvPr id="40" name="Picture 39" descr="bihar_logo.png"/>
          <p:cNvPicPr>
            <a:picLocks noChangeAspect="1"/>
          </p:cNvPicPr>
          <p:nvPr/>
        </p:nvPicPr>
        <p:blipFill>
          <a:blip r:embed="rId3"/>
          <a:stretch>
            <a:fillRect/>
          </a:stretch>
        </p:blipFill>
        <p:spPr>
          <a:xfrm>
            <a:off x="4166380" y="2286786"/>
            <a:ext cx="3929090" cy="3429024"/>
          </a:xfrm>
          <a:prstGeom prst="rect">
            <a:avLst/>
          </a:prstGeom>
        </p:spPr>
      </p:pic>
      <p:pic>
        <p:nvPicPr>
          <p:cNvPr id="41" name="Picture 40" descr="biharsarkarlogo.png"/>
          <p:cNvPicPr>
            <a:picLocks noChangeAspect="1"/>
          </p:cNvPicPr>
          <p:nvPr/>
        </p:nvPicPr>
        <p:blipFill>
          <a:blip r:embed="rId4"/>
          <a:stretch>
            <a:fillRect/>
          </a:stretch>
        </p:blipFill>
        <p:spPr>
          <a:xfrm>
            <a:off x="2" y="142886"/>
            <a:ext cx="1333294" cy="1071818"/>
          </a:xfrm>
          <a:prstGeom prst="rect">
            <a:avLst/>
          </a:prstGeom>
        </p:spPr>
      </p:pic>
      <p:sp>
        <p:nvSpPr>
          <p:cNvPr id="11" name="Text Placeholder 2">
            <a:extLst>
              <a:ext uri="{FF2B5EF4-FFF2-40B4-BE49-F238E27FC236}">
                <a16:creationId xmlns="" xmlns:a16="http://schemas.microsoft.com/office/drawing/2014/main" id="{8E6CCC7F-C86B-4A63-BF48-C7A20F380B2C}"/>
              </a:ext>
            </a:extLst>
          </p:cNvPr>
          <p:cNvSpPr>
            <a:spLocks noGrp="1"/>
          </p:cNvSpPr>
          <p:nvPr>
            <p:ph type="body" sz="quarter" idx="10"/>
          </p:nvPr>
        </p:nvSpPr>
        <p:spPr>
          <a:xfrm>
            <a:off x="1951802" y="357960"/>
            <a:ext cx="6786610" cy="724413"/>
          </a:xfrm>
        </p:spPr>
        <p:txBody>
          <a:bodyPr>
            <a:normAutofit fontScale="77500" lnSpcReduction="20000"/>
          </a:bodyPr>
          <a:lstStyle/>
          <a:p>
            <a:r>
              <a:rPr lang="en-US" dirty="0" smtClean="0"/>
              <a:t>Bifurcation of SULM Portal</a:t>
            </a:r>
            <a:endParaRPr lang="en-US" dirty="0"/>
          </a:p>
        </p:txBody>
      </p:sp>
      <p:sp>
        <p:nvSpPr>
          <p:cNvPr id="13" name="Slide Number Placeholder 4"/>
          <p:cNvSpPr txBox="1">
            <a:spLocks/>
          </p:cNvSpPr>
          <p:nvPr/>
        </p:nvSpPr>
        <p:spPr>
          <a:xfrm>
            <a:off x="26748" y="6480870"/>
            <a:ext cx="288032" cy="360040"/>
          </a:xfrm>
          <a:prstGeom prst="rect">
            <a:avLst/>
          </a:prstGeom>
          <a:solidFill>
            <a:schemeClr val="accent6">
              <a:lumMod val="75000"/>
            </a:schemeClr>
          </a:solidFill>
        </p:spPr>
        <p:txBody>
          <a:bodyPr/>
          <a:lstStyle>
            <a:defPPr>
              <a:defRPr lang="en-US"/>
            </a:defPPr>
            <a:lvl1pPr marL="0" algn="l" defTabSz="1053372" rtl="0" eaLnBrk="1" latinLnBrk="0" hangingPunct="1">
              <a:defRPr sz="2200" kern="1200">
                <a:solidFill>
                  <a:schemeClr val="tx1"/>
                </a:solidFill>
                <a:latin typeface="+mn-lt"/>
                <a:ea typeface="+mn-ea"/>
                <a:cs typeface="+mn-cs"/>
              </a:defRPr>
            </a:lvl1pPr>
            <a:lvl2pPr marL="526686" algn="l" defTabSz="1053372" rtl="0" eaLnBrk="1" latinLnBrk="0" hangingPunct="1">
              <a:defRPr sz="2200" kern="1200">
                <a:solidFill>
                  <a:schemeClr val="tx1"/>
                </a:solidFill>
                <a:latin typeface="+mn-lt"/>
                <a:ea typeface="+mn-ea"/>
                <a:cs typeface="+mn-cs"/>
              </a:defRPr>
            </a:lvl2pPr>
            <a:lvl3pPr marL="1053372" algn="l" defTabSz="1053372" rtl="0" eaLnBrk="1" latinLnBrk="0" hangingPunct="1">
              <a:defRPr sz="2200" kern="1200">
                <a:solidFill>
                  <a:schemeClr val="tx1"/>
                </a:solidFill>
                <a:latin typeface="+mn-lt"/>
                <a:ea typeface="+mn-ea"/>
                <a:cs typeface="+mn-cs"/>
              </a:defRPr>
            </a:lvl3pPr>
            <a:lvl4pPr marL="1580058" algn="l" defTabSz="1053372" rtl="0" eaLnBrk="1" latinLnBrk="0" hangingPunct="1">
              <a:defRPr sz="2200" kern="1200">
                <a:solidFill>
                  <a:schemeClr val="tx1"/>
                </a:solidFill>
                <a:latin typeface="+mn-lt"/>
                <a:ea typeface="+mn-ea"/>
                <a:cs typeface="+mn-cs"/>
              </a:defRPr>
            </a:lvl4pPr>
            <a:lvl5pPr marL="2106744" algn="l" defTabSz="1053372" rtl="0" eaLnBrk="1" latinLnBrk="0" hangingPunct="1">
              <a:defRPr sz="2200" kern="1200">
                <a:solidFill>
                  <a:schemeClr val="tx1"/>
                </a:solidFill>
                <a:latin typeface="+mn-lt"/>
                <a:ea typeface="+mn-ea"/>
                <a:cs typeface="+mn-cs"/>
              </a:defRPr>
            </a:lvl5pPr>
            <a:lvl6pPr marL="2633429" algn="l" defTabSz="1053372" rtl="0" eaLnBrk="1" latinLnBrk="0" hangingPunct="1">
              <a:defRPr sz="2200" kern="1200">
                <a:solidFill>
                  <a:schemeClr val="tx1"/>
                </a:solidFill>
                <a:latin typeface="+mn-lt"/>
                <a:ea typeface="+mn-ea"/>
                <a:cs typeface="+mn-cs"/>
              </a:defRPr>
            </a:lvl6pPr>
            <a:lvl7pPr marL="3160116" algn="l" defTabSz="1053372" rtl="0" eaLnBrk="1" latinLnBrk="0" hangingPunct="1">
              <a:defRPr sz="2200" kern="1200">
                <a:solidFill>
                  <a:schemeClr val="tx1"/>
                </a:solidFill>
                <a:latin typeface="+mn-lt"/>
                <a:ea typeface="+mn-ea"/>
                <a:cs typeface="+mn-cs"/>
              </a:defRPr>
            </a:lvl7pPr>
            <a:lvl8pPr marL="3686802" algn="l" defTabSz="1053372" rtl="0" eaLnBrk="1" latinLnBrk="0" hangingPunct="1">
              <a:defRPr sz="2200" kern="1200">
                <a:solidFill>
                  <a:schemeClr val="tx1"/>
                </a:solidFill>
                <a:latin typeface="+mn-lt"/>
                <a:ea typeface="+mn-ea"/>
                <a:cs typeface="+mn-cs"/>
              </a:defRPr>
            </a:lvl8pPr>
            <a:lvl9pPr marL="4213487" algn="l" defTabSz="1053372" rtl="0" eaLnBrk="1" latinLnBrk="0" hangingPunct="1">
              <a:defRPr sz="2200" kern="1200">
                <a:solidFill>
                  <a:schemeClr val="tx1"/>
                </a:solidFill>
                <a:latin typeface="+mn-lt"/>
                <a:ea typeface="+mn-ea"/>
                <a:cs typeface="+mn-cs"/>
              </a:defRPr>
            </a:lvl9pPr>
          </a:lstStyle>
          <a:p>
            <a:r>
              <a:rPr lang="en-IN" sz="1600" b="1" dirty="0">
                <a:solidFill>
                  <a:schemeClr val="bg1"/>
                </a:solidFill>
              </a:rPr>
              <a:t>4</a:t>
            </a:r>
          </a:p>
        </p:txBody>
      </p:sp>
    </p:spTree>
    <p:extLst>
      <p:ext uri="{BB962C8B-B14F-4D97-AF65-F5344CB8AC3E}">
        <p14:creationId xmlns:p14="http://schemas.microsoft.com/office/powerpoint/2010/main" val="2653521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descr="biharsarkarlogo.png"/>
          <p:cNvPicPr>
            <a:picLocks noChangeAspect="1"/>
          </p:cNvPicPr>
          <p:nvPr/>
        </p:nvPicPr>
        <p:blipFill>
          <a:blip r:embed="rId3"/>
          <a:stretch>
            <a:fillRect/>
          </a:stretch>
        </p:blipFill>
        <p:spPr>
          <a:xfrm>
            <a:off x="2" y="142886"/>
            <a:ext cx="1333294" cy="1071818"/>
          </a:xfrm>
          <a:prstGeom prst="rect">
            <a:avLst/>
          </a:prstGeom>
        </p:spPr>
      </p:pic>
      <p:sp>
        <p:nvSpPr>
          <p:cNvPr id="11" name="Text Placeholder 2">
            <a:extLst>
              <a:ext uri="{FF2B5EF4-FFF2-40B4-BE49-F238E27FC236}">
                <a16:creationId xmlns="" xmlns:a16="http://schemas.microsoft.com/office/drawing/2014/main" id="{8E6CCC7F-C86B-4A63-BF48-C7A20F380B2C}"/>
              </a:ext>
            </a:extLst>
          </p:cNvPr>
          <p:cNvSpPr>
            <a:spLocks noGrp="1"/>
          </p:cNvSpPr>
          <p:nvPr>
            <p:ph type="body" sz="quarter" idx="10"/>
          </p:nvPr>
        </p:nvSpPr>
        <p:spPr>
          <a:xfrm>
            <a:off x="1951802" y="357960"/>
            <a:ext cx="6786610" cy="724413"/>
          </a:xfrm>
        </p:spPr>
        <p:txBody>
          <a:bodyPr>
            <a:normAutofit fontScale="55000" lnSpcReduction="20000"/>
          </a:bodyPr>
          <a:lstStyle/>
          <a:p>
            <a:r>
              <a:rPr lang="en-US" dirty="0" smtClean="0"/>
              <a:t>Flow Chart </a:t>
            </a:r>
            <a:r>
              <a:rPr lang="en-US" dirty="0"/>
              <a:t>of MIS &amp; Mobile Survey &amp; </a:t>
            </a:r>
            <a:endParaRPr lang="en-US" dirty="0"/>
          </a:p>
        </p:txBody>
      </p:sp>
      <p:sp>
        <p:nvSpPr>
          <p:cNvPr id="13" name="Slide Number Placeholder 4"/>
          <p:cNvSpPr txBox="1">
            <a:spLocks/>
          </p:cNvSpPr>
          <p:nvPr/>
        </p:nvSpPr>
        <p:spPr>
          <a:xfrm>
            <a:off x="26748" y="6480870"/>
            <a:ext cx="288032" cy="360040"/>
          </a:xfrm>
          <a:prstGeom prst="rect">
            <a:avLst/>
          </a:prstGeom>
          <a:solidFill>
            <a:schemeClr val="accent6">
              <a:lumMod val="75000"/>
            </a:schemeClr>
          </a:solidFill>
        </p:spPr>
        <p:txBody>
          <a:bodyPr/>
          <a:lstStyle>
            <a:defPPr>
              <a:defRPr lang="en-US"/>
            </a:defPPr>
            <a:lvl1pPr marL="0" algn="l" defTabSz="1053372" rtl="0" eaLnBrk="1" latinLnBrk="0" hangingPunct="1">
              <a:defRPr sz="2200" kern="1200">
                <a:solidFill>
                  <a:schemeClr val="tx1"/>
                </a:solidFill>
                <a:latin typeface="+mn-lt"/>
                <a:ea typeface="+mn-ea"/>
                <a:cs typeface="+mn-cs"/>
              </a:defRPr>
            </a:lvl1pPr>
            <a:lvl2pPr marL="526686" algn="l" defTabSz="1053372" rtl="0" eaLnBrk="1" latinLnBrk="0" hangingPunct="1">
              <a:defRPr sz="2200" kern="1200">
                <a:solidFill>
                  <a:schemeClr val="tx1"/>
                </a:solidFill>
                <a:latin typeface="+mn-lt"/>
                <a:ea typeface="+mn-ea"/>
                <a:cs typeface="+mn-cs"/>
              </a:defRPr>
            </a:lvl2pPr>
            <a:lvl3pPr marL="1053372" algn="l" defTabSz="1053372" rtl="0" eaLnBrk="1" latinLnBrk="0" hangingPunct="1">
              <a:defRPr sz="2200" kern="1200">
                <a:solidFill>
                  <a:schemeClr val="tx1"/>
                </a:solidFill>
                <a:latin typeface="+mn-lt"/>
                <a:ea typeface="+mn-ea"/>
                <a:cs typeface="+mn-cs"/>
              </a:defRPr>
            </a:lvl3pPr>
            <a:lvl4pPr marL="1580058" algn="l" defTabSz="1053372" rtl="0" eaLnBrk="1" latinLnBrk="0" hangingPunct="1">
              <a:defRPr sz="2200" kern="1200">
                <a:solidFill>
                  <a:schemeClr val="tx1"/>
                </a:solidFill>
                <a:latin typeface="+mn-lt"/>
                <a:ea typeface="+mn-ea"/>
                <a:cs typeface="+mn-cs"/>
              </a:defRPr>
            </a:lvl4pPr>
            <a:lvl5pPr marL="2106744" algn="l" defTabSz="1053372" rtl="0" eaLnBrk="1" latinLnBrk="0" hangingPunct="1">
              <a:defRPr sz="2200" kern="1200">
                <a:solidFill>
                  <a:schemeClr val="tx1"/>
                </a:solidFill>
                <a:latin typeface="+mn-lt"/>
                <a:ea typeface="+mn-ea"/>
                <a:cs typeface="+mn-cs"/>
              </a:defRPr>
            </a:lvl5pPr>
            <a:lvl6pPr marL="2633429" algn="l" defTabSz="1053372" rtl="0" eaLnBrk="1" latinLnBrk="0" hangingPunct="1">
              <a:defRPr sz="2200" kern="1200">
                <a:solidFill>
                  <a:schemeClr val="tx1"/>
                </a:solidFill>
                <a:latin typeface="+mn-lt"/>
                <a:ea typeface="+mn-ea"/>
                <a:cs typeface="+mn-cs"/>
              </a:defRPr>
            </a:lvl6pPr>
            <a:lvl7pPr marL="3160116" algn="l" defTabSz="1053372" rtl="0" eaLnBrk="1" latinLnBrk="0" hangingPunct="1">
              <a:defRPr sz="2200" kern="1200">
                <a:solidFill>
                  <a:schemeClr val="tx1"/>
                </a:solidFill>
                <a:latin typeface="+mn-lt"/>
                <a:ea typeface="+mn-ea"/>
                <a:cs typeface="+mn-cs"/>
              </a:defRPr>
            </a:lvl7pPr>
            <a:lvl8pPr marL="3686802" algn="l" defTabSz="1053372" rtl="0" eaLnBrk="1" latinLnBrk="0" hangingPunct="1">
              <a:defRPr sz="2200" kern="1200">
                <a:solidFill>
                  <a:schemeClr val="tx1"/>
                </a:solidFill>
                <a:latin typeface="+mn-lt"/>
                <a:ea typeface="+mn-ea"/>
                <a:cs typeface="+mn-cs"/>
              </a:defRPr>
            </a:lvl8pPr>
            <a:lvl9pPr marL="4213487" algn="l" defTabSz="1053372" rtl="0" eaLnBrk="1" latinLnBrk="0" hangingPunct="1">
              <a:defRPr sz="2200" kern="1200">
                <a:solidFill>
                  <a:schemeClr val="tx1"/>
                </a:solidFill>
                <a:latin typeface="+mn-lt"/>
                <a:ea typeface="+mn-ea"/>
                <a:cs typeface="+mn-cs"/>
              </a:defRPr>
            </a:lvl9pPr>
          </a:lstStyle>
          <a:p>
            <a:r>
              <a:rPr lang="en-IN" sz="1600" b="1" dirty="0">
                <a:solidFill>
                  <a:schemeClr val="bg1"/>
                </a:solidFill>
              </a:rPr>
              <a:t>4</a:t>
            </a:r>
          </a:p>
        </p:txBody>
      </p:sp>
      <p:sp>
        <p:nvSpPr>
          <p:cNvPr id="12" name="Rectangle 11">
            <a:extLst>
              <a:ext uri="{FF2B5EF4-FFF2-40B4-BE49-F238E27FC236}">
                <a16:creationId xmlns="" xmlns:a16="http://schemas.microsoft.com/office/drawing/2014/main" id="{45A9D615-5483-4516-9A7F-021EB8E42818}"/>
              </a:ext>
            </a:extLst>
          </p:cNvPr>
          <p:cNvSpPr/>
          <p:nvPr/>
        </p:nvSpPr>
        <p:spPr>
          <a:xfrm>
            <a:off x="2854846" y="1617999"/>
            <a:ext cx="2088232" cy="6596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Home page</a:t>
            </a:r>
            <a:endParaRPr lang="ko-KR" altLang="en-US" sz="1600" dirty="0"/>
          </a:p>
        </p:txBody>
      </p:sp>
      <p:cxnSp>
        <p:nvCxnSpPr>
          <p:cNvPr id="3" name="Straight Arrow Connector 2"/>
          <p:cNvCxnSpPr>
            <a:stCxn id="12" idx="2"/>
          </p:cNvCxnSpPr>
          <p:nvPr/>
        </p:nvCxnSpPr>
        <p:spPr>
          <a:xfrm>
            <a:off x="3898962" y="2277666"/>
            <a:ext cx="0" cy="403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 xmlns:a16="http://schemas.microsoft.com/office/drawing/2014/main" id="{45A9D615-5483-4516-9A7F-021EB8E42818}"/>
              </a:ext>
            </a:extLst>
          </p:cNvPr>
          <p:cNvSpPr/>
          <p:nvPr/>
        </p:nvSpPr>
        <p:spPr>
          <a:xfrm>
            <a:off x="2854846" y="2709714"/>
            <a:ext cx="2088232" cy="6596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MIS Login</a:t>
            </a:r>
            <a:endParaRPr lang="ko-KR" altLang="en-US" sz="1600" dirty="0"/>
          </a:p>
        </p:txBody>
      </p:sp>
      <p:sp>
        <p:nvSpPr>
          <p:cNvPr id="16" name="Rectangle 15">
            <a:extLst>
              <a:ext uri="{FF2B5EF4-FFF2-40B4-BE49-F238E27FC236}">
                <a16:creationId xmlns="" xmlns:a16="http://schemas.microsoft.com/office/drawing/2014/main" id="{45A9D615-5483-4516-9A7F-021EB8E42818}"/>
              </a:ext>
            </a:extLst>
          </p:cNvPr>
          <p:cNvSpPr/>
          <p:nvPr/>
        </p:nvSpPr>
        <p:spPr>
          <a:xfrm>
            <a:off x="2854846" y="3717826"/>
            <a:ext cx="2088232" cy="6596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Dashboard</a:t>
            </a:r>
            <a:endParaRPr lang="ko-KR" altLang="en-US" sz="1600" dirty="0"/>
          </a:p>
        </p:txBody>
      </p:sp>
      <p:cxnSp>
        <p:nvCxnSpPr>
          <p:cNvPr id="17" name="Straight Arrow Connector 16"/>
          <p:cNvCxnSpPr/>
          <p:nvPr/>
        </p:nvCxnSpPr>
        <p:spPr>
          <a:xfrm>
            <a:off x="3898962" y="3242523"/>
            <a:ext cx="0" cy="403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 xmlns:a16="http://schemas.microsoft.com/office/drawing/2014/main" id="{45A9D615-5483-4516-9A7F-021EB8E42818}"/>
              </a:ext>
            </a:extLst>
          </p:cNvPr>
          <p:cNvSpPr/>
          <p:nvPr/>
        </p:nvSpPr>
        <p:spPr>
          <a:xfrm>
            <a:off x="2854846" y="4707558"/>
            <a:ext cx="2088232" cy="6596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500" b="1" dirty="0" smtClean="0"/>
              <a:t>Monitoring &amp; Controlling Reports/work</a:t>
            </a:r>
            <a:endParaRPr lang="ko-KR" altLang="en-US" sz="1500" b="1" dirty="0"/>
          </a:p>
        </p:txBody>
      </p:sp>
      <p:cxnSp>
        <p:nvCxnSpPr>
          <p:cNvPr id="19" name="Straight Arrow Connector 18"/>
          <p:cNvCxnSpPr/>
          <p:nvPr/>
        </p:nvCxnSpPr>
        <p:spPr>
          <a:xfrm>
            <a:off x="3890153" y="4293890"/>
            <a:ext cx="0" cy="403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45A9D615-5483-4516-9A7F-021EB8E42818}"/>
              </a:ext>
            </a:extLst>
          </p:cNvPr>
          <p:cNvSpPr/>
          <p:nvPr/>
        </p:nvSpPr>
        <p:spPr>
          <a:xfrm>
            <a:off x="6959302" y="1617998"/>
            <a:ext cx="2088232" cy="65966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Mobile App</a:t>
            </a:r>
            <a:endParaRPr lang="ko-KR" altLang="en-US" sz="1600" dirty="0"/>
          </a:p>
        </p:txBody>
      </p:sp>
      <p:sp>
        <p:nvSpPr>
          <p:cNvPr id="21" name="Rectangle 20">
            <a:extLst>
              <a:ext uri="{FF2B5EF4-FFF2-40B4-BE49-F238E27FC236}">
                <a16:creationId xmlns="" xmlns:a16="http://schemas.microsoft.com/office/drawing/2014/main" id="{45A9D615-5483-4516-9A7F-021EB8E42818}"/>
              </a:ext>
            </a:extLst>
          </p:cNvPr>
          <p:cNvSpPr/>
          <p:nvPr/>
        </p:nvSpPr>
        <p:spPr>
          <a:xfrm>
            <a:off x="6959302" y="2680961"/>
            <a:ext cx="2088232" cy="65966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MIS Server Database</a:t>
            </a:r>
            <a:endParaRPr lang="ko-KR" altLang="en-US" sz="1600" dirty="0"/>
          </a:p>
        </p:txBody>
      </p:sp>
      <p:cxnSp>
        <p:nvCxnSpPr>
          <p:cNvPr id="22" name="Straight Arrow Connector 21"/>
          <p:cNvCxnSpPr/>
          <p:nvPr/>
        </p:nvCxnSpPr>
        <p:spPr>
          <a:xfrm>
            <a:off x="8003418" y="2277665"/>
            <a:ext cx="0" cy="403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003418" y="3314531"/>
            <a:ext cx="0" cy="593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943078" y="3933850"/>
            <a:ext cx="30603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 xmlns:a16="http://schemas.microsoft.com/office/drawing/2014/main" id="{45A9D615-5483-4516-9A7F-021EB8E42818}"/>
              </a:ext>
            </a:extLst>
          </p:cNvPr>
          <p:cNvSpPr/>
          <p:nvPr/>
        </p:nvSpPr>
        <p:spPr>
          <a:xfrm>
            <a:off x="6932028" y="4221882"/>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SUSV</a:t>
            </a:r>
            <a:endParaRPr lang="ko-KR" altLang="en-US" sz="1600" dirty="0"/>
          </a:p>
        </p:txBody>
      </p:sp>
      <p:sp>
        <p:nvSpPr>
          <p:cNvPr id="34" name="Rectangle 33">
            <a:extLst>
              <a:ext uri="{FF2B5EF4-FFF2-40B4-BE49-F238E27FC236}">
                <a16:creationId xmlns="" xmlns:a16="http://schemas.microsoft.com/office/drawing/2014/main" id="{45A9D615-5483-4516-9A7F-021EB8E42818}"/>
              </a:ext>
            </a:extLst>
          </p:cNvPr>
          <p:cNvSpPr/>
          <p:nvPr/>
        </p:nvSpPr>
        <p:spPr>
          <a:xfrm>
            <a:off x="6938202" y="4581922"/>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SUH</a:t>
            </a:r>
            <a:endParaRPr lang="ko-KR" altLang="en-US" sz="1600" dirty="0"/>
          </a:p>
        </p:txBody>
      </p:sp>
      <p:sp>
        <p:nvSpPr>
          <p:cNvPr id="35" name="Rectangle 34">
            <a:extLst>
              <a:ext uri="{FF2B5EF4-FFF2-40B4-BE49-F238E27FC236}">
                <a16:creationId xmlns="" xmlns:a16="http://schemas.microsoft.com/office/drawing/2014/main" id="{45A9D615-5483-4516-9A7F-021EB8E42818}"/>
              </a:ext>
            </a:extLst>
          </p:cNvPr>
          <p:cNvSpPr/>
          <p:nvPr/>
        </p:nvSpPr>
        <p:spPr>
          <a:xfrm>
            <a:off x="6932028" y="4941963"/>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EST&amp;P</a:t>
            </a:r>
            <a:endParaRPr lang="ko-KR" altLang="en-US" sz="1600" dirty="0"/>
          </a:p>
        </p:txBody>
      </p:sp>
      <p:sp>
        <p:nvSpPr>
          <p:cNvPr id="36" name="Rectangle 35">
            <a:extLst>
              <a:ext uri="{FF2B5EF4-FFF2-40B4-BE49-F238E27FC236}">
                <a16:creationId xmlns="" xmlns:a16="http://schemas.microsoft.com/office/drawing/2014/main" id="{45A9D615-5483-4516-9A7F-021EB8E42818}"/>
              </a:ext>
            </a:extLst>
          </p:cNvPr>
          <p:cNvSpPr/>
          <p:nvPr/>
        </p:nvSpPr>
        <p:spPr>
          <a:xfrm>
            <a:off x="6929035" y="5302003"/>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SM&amp;ID</a:t>
            </a:r>
            <a:endParaRPr lang="ko-KR" altLang="en-US" sz="1600" dirty="0"/>
          </a:p>
        </p:txBody>
      </p:sp>
      <p:sp>
        <p:nvSpPr>
          <p:cNvPr id="37" name="Rectangle 36">
            <a:extLst>
              <a:ext uri="{FF2B5EF4-FFF2-40B4-BE49-F238E27FC236}">
                <a16:creationId xmlns="" xmlns:a16="http://schemas.microsoft.com/office/drawing/2014/main" id="{45A9D615-5483-4516-9A7F-021EB8E42818}"/>
              </a:ext>
            </a:extLst>
          </p:cNvPr>
          <p:cNvSpPr/>
          <p:nvPr/>
        </p:nvSpPr>
        <p:spPr>
          <a:xfrm>
            <a:off x="6929035" y="5662043"/>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SEP</a:t>
            </a:r>
            <a:endParaRPr lang="ko-KR" altLang="en-US" sz="1600" dirty="0"/>
          </a:p>
        </p:txBody>
      </p:sp>
      <p:sp>
        <p:nvSpPr>
          <p:cNvPr id="38" name="Rectangle 37">
            <a:extLst>
              <a:ext uri="{FF2B5EF4-FFF2-40B4-BE49-F238E27FC236}">
                <a16:creationId xmlns="" xmlns:a16="http://schemas.microsoft.com/office/drawing/2014/main" id="{45A9D615-5483-4516-9A7F-021EB8E42818}"/>
              </a:ext>
            </a:extLst>
          </p:cNvPr>
          <p:cNvSpPr/>
          <p:nvPr/>
        </p:nvSpPr>
        <p:spPr>
          <a:xfrm>
            <a:off x="6929035" y="6026738"/>
            <a:ext cx="2043498" cy="32863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Work &amp; Emp. Manage</a:t>
            </a:r>
            <a:endParaRPr lang="ko-KR" altLang="en-US" sz="1600" dirty="0"/>
          </a:p>
        </p:txBody>
      </p:sp>
      <p:sp>
        <p:nvSpPr>
          <p:cNvPr id="26" name="Left Brace 25"/>
          <p:cNvSpPr/>
          <p:nvPr/>
        </p:nvSpPr>
        <p:spPr>
          <a:xfrm>
            <a:off x="5159102" y="4047659"/>
            <a:ext cx="1314146" cy="219044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42" name="Rectangle 41">
            <a:extLst>
              <a:ext uri="{FF2B5EF4-FFF2-40B4-BE49-F238E27FC236}">
                <a16:creationId xmlns="" xmlns:a16="http://schemas.microsoft.com/office/drawing/2014/main" id="{45A9D615-5483-4516-9A7F-021EB8E42818}"/>
              </a:ext>
            </a:extLst>
          </p:cNvPr>
          <p:cNvSpPr/>
          <p:nvPr/>
        </p:nvSpPr>
        <p:spPr>
          <a:xfrm>
            <a:off x="170764" y="2343796"/>
            <a:ext cx="1531954" cy="328631"/>
          </a:xfrm>
          <a:prstGeom prst="rect">
            <a:avLst/>
          </a:prstGeom>
          <a:solidFill>
            <a:srgbClr val="D72D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Secretory</a:t>
            </a:r>
            <a:endParaRPr lang="ko-KR" altLang="en-US" sz="1600" dirty="0"/>
          </a:p>
        </p:txBody>
      </p:sp>
      <p:sp>
        <p:nvSpPr>
          <p:cNvPr id="43" name="Rectangle 42">
            <a:extLst>
              <a:ext uri="{FF2B5EF4-FFF2-40B4-BE49-F238E27FC236}">
                <a16:creationId xmlns="" xmlns:a16="http://schemas.microsoft.com/office/drawing/2014/main" id="{45A9D615-5483-4516-9A7F-021EB8E42818}"/>
              </a:ext>
            </a:extLst>
          </p:cNvPr>
          <p:cNvSpPr/>
          <p:nvPr/>
        </p:nvSpPr>
        <p:spPr>
          <a:xfrm>
            <a:off x="162797" y="2710916"/>
            <a:ext cx="1531954" cy="328631"/>
          </a:xfrm>
          <a:prstGeom prst="rect">
            <a:avLst/>
          </a:prstGeom>
          <a:solidFill>
            <a:srgbClr val="D72D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Director</a:t>
            </a:r>
            <a:endParaRPr lang="ko-KR" altLang="en-US" sz="1600" dirty="0"/>
          </a:p>
        </p:txBody>
      </p:sp>
      <p:sp>
        <p:nvSpPr>
          <p:cNvPr id="46" name="Rectangle 45">
            <a:extLst>
              <a:ext uri="{FF2B5EF4-FFF2-40B4-BE49-F238E27FC236}">
                <a16:creationId xmlns="" xmlns:a16="http://schemas.microsoft.com/office/drawing/2014/main" id="{45A9D615-5483-4516-9A7F-021EB8E42818}"/>
              </a:ext>
            </a:extLst>
          </p:cNvPr>
          <p:cNvSpPr/>
          <p:nvPr/>
        </p:nvSpPr>
        <p:spPr>
          <a:xfrm>
            <a:off x="162797" y="3078036"/>
            <a:ext cx="1531954" cy="328631"/>
          </a:xfrm>
          <a:prstGeom prst="rect">
            <a:avLst/>
          </a:prstGeom>
          <a:solidFill>
            <a:srgbClr val="D72D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Team Leader</a:t>
            </a:r>
            <a:endParaRPr lang="ko-KR" altLang="en-US" sz="1600" dirty="0"/>
          </a:p>
        </p:txBody>
      </p:sp>
      <p:sp>
        <p:nvSpPr>
          <p:cNvPr id="47" name="Rectangle 46">
            <a:extLst>
              <a:ext uri="{FF2B5EF4-FFF2-40B4-BE49-F238E27FC236}">
                <a16:creationId xmlns="" xmlns:a16="http://schemas.microsoft.com/office/drawing/2014/main" id="{45A9D615-5483-4516-9A7F-021EB8E42818}"/>
              </a:ext>
            </a:extLst>
          </p:cNvPr>
          <p:cNvSpPr/>
          <p:nvPr/>
        </p:nvSpPr>
        <p:spPr>
          <a:xfrm>
            <a:off x="162797" y="3446826"/>
            <a:ext cx="1531954" cy="328631"/>
          </a:xfrm>
          <a:prstGeom prst="rect">
            <a:avLst/>
          </a:prstGeom>
          <a:solidFill>
            <a:srgbClr val="D72D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SMMs/CMMs</a:t>
            </a:r>
            <a:endParaRPr lang="ko-KR" altLang="en-US" sz="1600" dirty="0"/>
          </a:p>
        </p:txBody>
      </p:sp>
      <p:sp>
        <p:nvSpPr>
          <p:cNvPr id="49" name="Rectangle 48">
            <a:extLst>
              <a:ext uri="{FF2B5EF4-FFF2-40B4-BE49-F238E27FC236}">
                <a16:creationId xmlns="" xmlns:a16="http://schemas.microsoft.com/office/drawing/2014/main" id="{45A9D615-5483-4516-9A7F-021EB8E42818}"/>
              </a:ext>
            </a:extLst>
          </p:cNvPr>
          <p:cNvSpPr/>
          <p:nvPr/>
        </p:nvSpPr>
        <p:spPr>
          <a:xfrm>
            <a:off x="162797" y="3808054"/>
            <a:ext cx="1531954" cy="328631"/>
          </a:xfrm>
          <a:prstGeom prst="rect">
            <a:avLst/>
          </a:prstGeom>
          <a:solidFill>
            <a:srgbClr val="D72D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1600" dirty="0" smtClean="0"/>
              <a:t>RO/Vendor</a:t>
            </a:r>
            <a:endParaRPr lang="ko-KR" altLang="en-US" sz="1600" dirty="0"/>
          </a:p>
        </p:txBody>
      </p:sp>
      <p:sp>
        <p:nvSpPr>
          <p:cNvPr id="27" name="Right Brace 26"/>
          <p:cNvSpPr/>
          <p:nvPr/>
        </p:nvSpPr>
        <p:spPr>
          <a:xfrm>
            <a:off x="1951802" y="2166449"/>
            <a:ext cx="326980" cy="20021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28" name="TextBox 27"/>
          <p:cNvSpPr txBox="1"/>
          <p:nvPr/>
        </p:nvSpPr>
        <p:spPr>
          <a:xfrm>
            <a:off x="151116" y="1911091"/>
            <a:ext cx="1667123" cy="338554"/>
          </a:xfrm>
          <a:prstGeom prst="rect">
            <a:avLst/>
          </a:prstGeom>
          <a:noFill/>
        </p:spPr>
        <p:txBody>
          <a:bodyPr wrap="none" rtlCol="0">
            <a:spAutoFit/>
          </a:bodyPr>
          <a:lstStyle/>
          <a:p>
            <a:r>
              <a:rPr lang="en-IN" sz="1600" dirty="0" smtClean="0"/>
              <a:t>Users login in MIS</a:t>
            </a:r>
            <a:endParaRPr lang="en-IN" sz="1600" dirty="0"/>
          </a:p>
        </p:txBody>
      </p:sp>
      <p:sp>
        <p:nvSpPr>
          <p:cNvPr id="29" name="TextBox 28"/>
          <p:cNvSpPr txBox="1"/>
          <p:nvPr/>
        </p:nvSpPr>
        <p:spPr>
          <a:xfrm>
            <a:off x="9119542" y="4731985"/>
            <a:ext cx="2592288" cy="1077218"/>
          </a:xfrm>
          <a:prstGeom prst="rect">
            <a:avLst/>
          </a:prstGeom>
          <a:noFill/>
        </p:spPr>
        <p:txBody>
          <a:bodyPr wrap="square" rtlCol="0">
            <a:spAutoFit/>
          </a:bodyPr>
          <a:lstStyle/>
          <a:p>
            <a:r>
              <a:rPr lang="en-IN" sz="1600" dirty="0" smtClean="0"/>
              <a:t>NULM component and other activities monitory &amp; controlling on dashboard of SULM-MIS</a:t>
            </a:r>
            <a:endParaRPr lang="en-IN" sz="1600" dirty="0"/>
          </a:p>
        </p:txBody>
      </p:sp>
      <p:sp>
        <p:nvSpPr>
          <p:cNvPr id="30" name="TextBox 29"/>
          <p:cNvSpPr txBox="1"/>
          <p:nvPr/>
        </p:nvSpPr>
        <p:spPr>
          <a:xfrm>
            <a:off x="9161007" y="2061642"/>
            <a:ext cx="1872208" cy="830997"/>
          </a:xfrm>
          <a:prstGeom prst="rect">
            <a:avLst/>
          </a:prstGeom>
          <a:noFill/>
        </p:spPr>
        <p:txBody>
          <a:bodyPr wrap="square" rtlCol="0">
            <a:spAutoFit/>
          </a:bodyPr>
          <a:lstStyle/>
          <a:p>
            <a:r>
              <a:rPr lang="en-IN" sz="1600" dirty="0" smtClean="0"/>
              <a:t>GIS based NULM Beneficiary Survey after login</a:t>
            </a:r>
            <a:endParaRPr lang="en-IN" sz="1600" dirty="0"/>
          </a:p>
        </p:txBody>
      </p:sp>
      <p:sp>
        <p:nvSpPr>
          <p:cNvPr id="31" name="TextBox 30"/>
          <p:cNvSpPr txBox="1"/>
          <p:nvPr/>
        </p:nvSpPr>
        <p:spPr>
          <a:xfrm>
            <a:off x="4943078" y="1228035"/>
            <a:ext cx="1404156" cy="830997"/>
          </a:xfrm>
          <a:prstGeom prst="rect">
            <a:avLst/>
          </a:prstGeom>
          <a:noFill/>
        </p:spPr>
        <p:txBody>
          <a:bodyPr wrap="square" rtlCol="0">
            <a:spAutoFit/>
          </a:bodyPr>
          <a:lstStyle/>
          <a:p>
            <a:r>
              <a:rPr lang="en-IN" sz="1200" dirty="0" smtClean="0"/>
              <a:t>Basic info. About components, employees, docs &amp; other.</a:t>
            </a:r>
            <a:endParaRPr lang="en-IN" sz="1200" dirty="0"/>
          </a:p>
        </p:txBody>
      </p:sp>
    </p:spTree>
    <p:extLst>
      <p:ext uri="{BB962C8B-B14F-4D97-AF65-F5344CB8AC3E}">
        <p14:creationId xmlns:p14="http://schemas.microsoft.com/office/powerpoint/2010/main" val="1694269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 xmlns:a16="http://schemas.microsoft.com/office/drawing/2014/main" id="{45A9D615-5483-4516-9A7F-021EB8E42818}"/>
              </a:ext>
            </a:extLst>
          </p:cNvPr>
          <p:cNvSpPr/>
          <p:nvPr/>
        </p:nvSpPr>
        <p:spPr>
          <a:xfrm>
            <a:off x="622598" y="1617999"/>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ectangle 16">
            <a:extLst>
              <a:ext uri="{FF2B5EF4-FFF2-40B4-BE49-F238E27FC236}">
                <a16:creationId xmlns="" xmlns:a16="http://schemas.microsoft.com/office/drawing/2014/main" id="{851EEB51-6CCF-46E2-B327-7494456242B1}"/>
              </a:ext>
            </a:extLst>
          </p:cNvPr>
          <p:cNvSpPr/>
          <p:nvPr/>
        </p:nvSpPr>
        <p:spPr>
          <a:xfrm>
            <a:off x="622598" y="3063879"/>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ectangle 17">
            <a:extLst>
              <a:ext uri="{FF2B5EF4-FFF2-40B4-BE49-F238E27FC236}">
                <a16:creationId xmlns="" xmlns:a16="http://schemas.microsoft.com/office/drawing/2014/main" id="{EAC4D2A2-D4A6-4A8F-96B8-44A39A7C6D8C}"/>
              </a:ext>
            </a:extLst>
          </p:cNvPr>
          <p:cNvSpPr/>
          <p:nvPr/>
        </p:nvSpPr>
        <p:spPr>
          <a:xfrm>
            <a:off x="622598" y="4509758"/>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ectangle 18">
            <a:extLst>
              <a:ext uri="{FF2B5EF4-FFF2-40B4-BE49-F238E27FC236}">
                <a16:creationId xmlns="" xmlns:a16="http://schemas.microsoft.com/office/drawing/2014/main" id="{E4A2ACB7-AD73-4DE1-BC5E-2298A620AACA}"/>
              </a:ext>
            </a:extLst>
          </p:cNvPr>
          <p:cNvSpPr/>
          <p:nvPr/>
        </p:nvSpPr>
        <p:spPr>
          <a:xfrm>
            <a:off x="4367014" y="1629594"/>
            <a:ext cx="3059602" cy="12963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ectangle 20">
            <a:extLst>
              <a:ext uri="{FF2B5EF4-FFF2-40B4-BE49-F238E27FC236}">
                <a16:creationId xmlns="" xmlns:a16="http://schemas.microsoft.com/office/drawing/2014/main" id="{CE45EFE4-5A21-4DE2-A5B3-E8D0FD50C3A7}"/>
              </a:ext>
            </a:extLst>
          </p:cNvPr>
          <p:cNvSpPr/>
          <p:nvPr/>
        </p:nvSpPr>
        <p:spPr>
          <a:xfrm>
            <a:off x="4367014" y="3075474"/>
            <a:ext cx="3059602" cy="12963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21">
            <a:extLst>
              <a:ext uri="{FF2B5EF4-FFF2-40B4-BE49-F238E27FC236}">
                <a16:creationId xmlns="" xmlns:a16="http://schemas.microsoft.com/office/drawing/2014/main" id="{0B4CC976-0EDC-4AA7-A71F-21BCE5D0D81C}"/>
              </a:ext>
            </a:extLst>
          </p:cNvPr>
          <p:cNvSpPr/>
          <p:nvPr/>
        </p:nvSpPr>
        <p:spPr>
          <a:xfrm>
            <a:off x="4367014" y="4521353"/>
            <a:ext cx="3059602" cy="12963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7" name="그룹 10">
            <a:extLst>
              <a:ext uri="{FF2B5EF4-FFF2-40B4-BE49-F238E27FC236}">
                <a16:creationId xmlns="" xmlns:a16="http://schemas.microsoft.com/office/drawing/2014/main" id="{BAAE4503-E84F-43D5-8C92-3BF39E7A8D66}"/>
              </a:ext>
            </a:extLst>
          </p:cNvPr>
          <p:cNvGrpSpPr/>
          <p:nvPr/>
        </p:nvGrpSpPr>
        <p:grpSpPr>
          <a:xfrm>
            <a:off x="925848" y="1688692"/>
            <a:ext cx="2582682" cy="827464"/>
            <a:chOff x="973807" y="1760452"/>
            <a:chExt cx="2010205" cy="827273"/>
          </a:xfrm>
        </p:grpSpPr>
        <p:sp>
          <p:nvSpPr>
            <p:cNvPr id="28" name="TextBox 27">
              <a:extLst>
                <a:ext uri="{FF2B5EF4-FFF2-40B4-BE49-F238E27FC236}">
                  <a16:creationId xmlns="" xmlns:a16="http://schemas.microsoft.com/office/drawing/2014/main" id="{9B70E046-906D-4A56-9656-A9FA4BD89698}"/>
                </a:ext>
              </a:extLst>
            </p:cNvPr>
            <p:cNvSpPr txBox="1"/>
            <p:nvPr/>
          </p:nvSpPr>
          <p:spPr>
            <a:xfrm>
              <a:off x="973807" y="2126166"/>
              <a:ext cx="2010205" cy="461559"/>
            </a:xfrm>
            <a:prstGeom prst="rect">
              <a:avLst/>
            </a:prstGeom>
            <a:noFill/>
          </p:spPr>
          <p:txBody>
            <a:bodyPr wrap="square" rtlCol="0">
              <a:spAutoFit/>
            </a:bodyPr>
            <a:lstStyle/>
            <a:p>
              <a:r>
                <a:rPr lang="en-US" altLang="ko-KR" sz="1200" dirty="0" smtClean="0">
                  <a:solidFill>
                    <a:schemeClr val="bg1"/>
                  </a:solidFill>
                  <a:cs typeface="Arial" pitchFamily="34" charset="0"/>
                </a:rPr>
                <a:t>To enter daily activities/tasks done in by CMMs &amp; SMMs TIMELINE on portal.</a:t>
              </a:r>
              <a:endParaRPr lang="en-US" altLang="ko-KR" sz="1200" dirty="0">
                <a:solidFill>
                  <a:schemeClr val="bg1"/>
                </a:solidFill>
                <a:cs typeface="Arial" pitchFamily="34" charset="0"/>
              </a:endParaRPr>
            </a:p>
          </p:txBody>
        </p:sp>
        <p:sp>
          <p:nvSpPr>
            <p:cNvPr id="29" name="TextBox 28">
              <a:extLst>
                <a:ext uri="{FF2B5EF4-FFF2-40B4-BE49-F238E27FC236}">
                  <a16:creationId xmlns="" xmlns:a16="http://schemas.microsoft.com/office/drawing/2014/main" id="{E59F52B7-D818-442A-8705-A90D00A88A97}"/>
                </a:ext>
              </a:extLst>
            </p:cNvPr>
            <p:cNvSpPr txBox="1"/>
            <p:nvPr/>
          </p:nvSpPr>
          <p:spPr>
            <a:xfrm>
              <a:off x="973807" y="1760452"/>
              <a:ext cx="2010205" cy="400018"/>
            </a:xfrm>
            <a:prstGeom prst="rect">
              <a:avLst/>
            </a:prstGeom>
            <a:noFill/>
          </p:spPr>
          <p:txBody>
            <a:bodyPr wrap="square" rtlCol="0">
              <a:spAutoFit/>
            </a:bodyPr>
            <a:lstStyle/>
            <a:p>
              <a:r>
                <a:rPr lang="en-US" altLang="ko-KR" sz="2000" b="1" dirty="0" smtClean="0">
                  <a:solidFill>
                    <a:schemeClr val="bg1"/>
                  </a:solidFill>
                  <a:cs typeface="Arial" pitchFamily="34" charset="0"/>
                </a:rPr>
                <a:t>Timesheet</a:t>
              </a:r>
              <a:endParaRPr lang="ko-KR" altLang="en-US" sz="1400" b="1" dirty="0">
                <a:solidFill>
                  <a:schemeClr val="bg1"/>
                </a:solidFill>
                <a:cs typeface="Arial" pitchFamily="34" charset="0"/>
              </a:endParaRPr>
            </a:p>
          </p:txBody>
        </p:sp>
      </p:grpSp>
      <p:sp>
        <p:nvSpPr>
          <p:cNvPr id="33" name="TextBox 32">
            <a:extLst>
              <a:ext uri="{FF2B5EF4-FFF2-40B4-BE49-F238E27FC236}">
                <a16:creationId xmlns="" xmlns:a16="http://schemas.microsoft.com/office/drawing/2014/main" id="{9EC877DA-CF7E-4F5B-94D8-E3017732A3A8}"/>
              </a:ext>
            </a:extLst>
          </p:cNvPr>
          <p:cNvSpPr txBox="1"/>
          <p:nvPr/>
        </p:nvSpPr>
        <p:spPr>
          <a:xfrm>
            <a:off x="861058" y="3483249"/>
            <a:ext cx="2582682" cy="461665"/>
          </a:xfrm>
          <a:prstGeom prst="rect">
            <a:avLst/>
          </a:prstGeom>
          <a:noFill/>
        </p:spPr>
        <p:txBody>
          <a:bodyPr wrap="square" rtlCol="0">
            <a:spAutoFit/>
          </a:bodyPr>
          <a:lstStyle/>
          <a:p>
            <a:r>
              <a:rPr lang="en-US" altLang="ko-KR" sz="1200" dirty="0" smtClean="0">
                <a:solidFill>
                  <a:schemeClr val="bg1"/>
                </a:solidFill>
                <a:cs typeface="Arial" pitchFamily="34" charset="0"/>
              </a:rPr>
              <a:t>To maintain employees status by HR like leave, salary, timesheet etc.</a:t>
            </a:r>
            <a:endParaRPr lang="en-US" altLang="ko-KR" sz="1200" dirty="0">
              <a:solidFill>
                <a:schemeClr val="bg1"/>
              </a:solidFill>
              <a:cs typeface="Arial" pitchFamily="34" charset="0"/>
            </a:endParaRPr>
          </a:p>
        </p:txBody>
      </p:sp>
      <p:sp>
        <p:nvSpPr>
          <p:cNvPr id="36" name="TextBox 35">
            <a:extLst>
              <a:ext uri="{FF2B5EF4-FFF2-40B4-BE49-F238E27FC236}">
                <a16:creationId xmlns="" xmlns:a16="http://schemas.microsoft.com/office/drawing/2014/main" id="{B56BF8A3-532C-4FF9-93CF-80BD928F01FF}"/>
              </a:ext>
            </a:extLst>
          </p:cNvPr>
          <p:cNvSpPr txBox="1"/>
          <p:nvPr/>
        </p:nvSpPr>
        <p:spPr>
          <a:xfrm>
            <a:off x="861058" y="4915548"/>
            <a:ext cx="2582682" cy="461665"/>
          </a:xfrm>
          <a:prstGeom prst="rect">
            <a:avLst/>
          </a:prstGeom>
          <a:noFill/>
        </p:spPr>
        <p:txBody>
          <a:bodyPr wrap="square" rtlCol="0">
            <a:spAutoFit/>
          </a:bodyPr>
          <a:lstStyle/>
          <a:p>
            <a:r>
              <a:rPr lang="en-US" sz="1200" dirty="0" smtClean="0">
                <a:solidFill>
                  <a:schemeClr val="bg1"/>
                </a:solidFill>
                <a:cs typeface="Arial" pitchFamily="34" charset="0"/>
              </a:rPr>
              <a:t>Survey of street vendors management using SULM-MIS portal.</a:t>
            </a:r>
            <a:endParaRPr lang="en-US" altLang="ko-KR" sz="1200" dirty="0">
              <a:solidFill>
                <a:schemeClr val="bg1"/>
              </a:solidFill>
              <a:cs typeface="Arial" pitchFamily="34" charset="0"/>
            </a:endParaRPr>
          </a:p>
        </p:txBody>
      </p:sp>
      <p:sp>
        <p:nvSpPr>
          <p:cNvPr id="39" name="TextBox 38">
            <a:extLst>
              <a:ext uri="{FF2B5EF4-FFF2-40B4-BE49-F238E27FC236}">
                <a16:creationId xmlns="" xmlns:a16="http://schemas.microsoft.com/office/drawing/2014/main" id="{FBB8CD5B-A01D-4BE8-9F8E-79541FFA8CCE}"/>
              </a:ext>
            </a:extLst>
          </p:cNvPr>
          <p:cNvSpPr txBox="1"/>
          <p:nvPr/>
        </p:nvSpPr>
        <p:spPr>
          <a:xfrm>
            <a:off x="4616907" y="1999295"/>
            <a:ext cx="2582682" cy="461665"/>
          </a:xfrm>
          <a:prstGeom prst="rect">
            <a:avLst/>
          </a:prstGeom>
          <a:noFill/>
        </p:spPr>
        <p:txBody>
          <a:bodyPr wrap="square" rtlCol="0">
            <a:spAutoFit/>
          </a:bodyPr>
          <a:lstStyle/>
          <a:p>
            <a:r>
              <a:rPr lang="en-US" sz="1200" dirty="0">
                <a:solidFill>
                  <a:schemeClr val="bg1"/>
                </a:solidFill>
                <a:cs typeface="Arial" pitchFamily="34" charset="0"/>
              </a:rPr>
              <a:t>Survey of street </a:t>
            </a:r>
            <a:r>
              <a:rPr lang="en-US" sz="1200" dirty="0" smtClean="0">
                <a:solidFill>
                  <a:schemeClr val="bg1"/>
                </a:solidFill>
                <a:cs typeface="Arial" pitchFamily="34" charset="0"/>
              </a:rPr>
              <a:t>vendors and homeless using Android Mobiles.</a:t>
            </a:r>
            <a:endParaRPr lang="en-US" altLang="ko-KR" sz="1200" dirty="0">
              <a:solidFill>
                <a:schemeClr val="bg1"/>
              </a:solidFill>
              <a:cs typeface="Arial" pitchFamily="34" charset="0"/>
            </a:endParaRPr>
          </a:p>
        </p:txBody>
      </p:sp>
      <p:sp>
        <p:nvSpPr>
          <p:cNvPr id="42" name="TextBox 41">
            <a:extLst>
              <a:ext uri="{FF2B5EF4-FFF2-40B4-BE49-F238E27FC236}">
                <a16:creationId xmlns="" xmlns:a16="http://schemas.microsoft.com/office/drawing/2014/main" id="{63D485F1-8D73-4615-B594-F619C441419B}"/>
              </a:ext>
            </a:extLst>
          </p:cNvPr>
          <p:cNvSpPr txBox="1"/>
          <p:nvPr/>
        </p:nvSpPr>
        <p:spPr>
          <a:xfrm>
            <a:off x="4605474" y="3460200"/>
            <a:ext cx="2582682" cy="830997"/>
          </a:xfrm>
          <a:prstGeom prst="rect">
            <a:avLst/>
          </a:prstGeom>
          <a:noFill/>
        </p:spPr>
        <p:txBody>
          <a:bodyPr wrap="square" rtlCol="0">
            <a:spAutoFit/>
          </a:bodyPr>
          <a:lstStyle/>
          <a:p>
            <a:r>
              <a:rPr lang="en-US" altLang="ko-KR" sz="1200" dirty="0" smtClean="0">
                <a:solidFill>
                  <a:schemeClr val="bg1"/>
                </a:solidFill>
                <a:cs typeface="Arial" pitchFamily="34" charset="0"/>
              </a:rPr>
              <a:t>Every employees shall assign their own tasks to do on daily basis and shall complete within timeframe as per the assignment.</a:t>
            </a:r>
            <a:endParaRPr lang="en-US" altLang="ko-KR" sz="1200" dirty="0">
              <a:solidFill>
                <a:schemeClr val="bg1"/>
              </a:solidFill>
              <a:cs typeface="Arial" pitchFamily="34" charset="0"/>
            </a:endParaRPr>
          </a:p>
        </p:txBody>
      </p:sp>
      <p:sp>
        <p:nvSpPr>
          <p:cNvPr id="45" name="TextBox 44">
            <a:extLst>
              <a:ext uri="{FF2B5EF4-FFF2-40B4-BE49-F238E27FC236}">
                <a16:creationId xmlns="" xmlns:a16="http://schemas.microsoft.com/office/drawing/2014/main" id="{95E5AFFB-A6EA-47FF-95FF-3487FF066CE6}"/>
              </a:ext>
            </a:extLst>
          </p:cNvPr>
          <p:cNvSpPr txBox="1"/>
          <p:nvPr/>
        </p:nvSpPr>
        <p:spPr>
          <a:xfrm>
            <a:off x="4605474" y="4888960"/>
            <a:ext cx="2582682" cy="461665"/>
          </a:xfrm>
          <a:prstGeom prst="rect">
            <a:avLst/>
          </a:prstGeom>
          <a:noFill/>
        </p:spPr>
        <p:txBody>
          <a:bodyPr wrap="square" rtlCol="0">
            <a:spAutoFit/>
          </a:bodyPr>
          <a:lstStyle/>
          <a:p>
            <a:r>
              <a:rPr lang="en-US" sz="1200" dirty="0">
                <a:solidFill>
                  <a:schemeClr val="bg1"/>
                </a:solidFill>
                <a:cs typeface="Arial" pitchFamily="34" charset="0"/>
              </a:rPr>
              <a:t>Survey of </a:t>
            </a:r>
            <a:r>
              <a:rPr lang="en-US" sz="1200" dirty="0" smtClean="0">
                <a:solidFill>
                  <a:schemeClr val="bg1"/>
                </a:solidFill>
                <a:cs typeface="Arial" pitchFamily="34" charset="0"/>
              </a:rPr>
              <a:t>urban homeless management </a:t>
            </a:r>
            <a:r>
              <a:rPr lang="en-US" sz="1200" dirty="0">
                <a:solidFill>
                  <a:schemeClr val="bg1"/>
                </a:solidFill>
                <a:cs typeface="Arial" pitchFamily="34" charset="0"/>
              </a:rPr>
              <a:t>using SULM-MIS portal.</a:t>
            </a:r>
            <a:endParaRPr lang="en-US" altLang="ko-KR" sz="1200" dirty="0">
              <a:solidFill>
                <a:schemeClr val="bg1"/>
              </a:solidFill>
              <a:cs typeface="Arial" pitchFamily="34" charset="0"/>
            </a:endParaRPr>
          </a:p>
        </p:txBody>
      </p:sp>
      <p:sp>
        <p:nvSpPr>
          <p:cNvPr id="47" name="TextBox 46">
            <a:extLst>
              <a:ext uri="{FF2B5EF4-FFF2-40B4-BE49-F238E27FC236}">
                <a16:creationId xmlns:a16="http://schemas.microsoft.com/office/drawing/2014/main" xmlns="" id="{C3406489-5597-43A4-B42F-CCC9FE8B833A}"/>
              </a:ext>
            </a:extLst>
          </p:cNvPr>
          <p:cNvSpPr txBox="1"/>
          <p:nvPr/>
        </p:nvSpPr>
        <p:spPr>
          <a:xfrm>
            <a:off x="3191194" y="572274"/>
            <a:ext cx="5808028" cy="477054"/>
          </a:xfrm>
          <a:prstGeom prst="rect">
            <a:avLst/>
          </a:prstGeom>
          <a:solidFill>
            <a:schemeClr val="accent3">
              <a:lumMod val="50000"/>
            </a:schemeClr>
          </a:solidFill>
        </p:spPr>
        <p:txBody>
          <a:bodyPr wrap="square" lIns="41471" tIns="0" rIns="41471" bIns="0" rtlCol="0">
            <a:spAutoFit/>
          </a:bodyPr>
          <a:lstStyle/>
          <a:p>
            <a:pPr algn="ctr"/>
            <a:r>
              <a:rPr lang="en-US" sz="3100" dirty="0" smtClean="0">
                <a:solidFill>
                  <a:schemeClr val="bg1"/>
                </a:solidFill>
              </a:rPr>
              <a:t>Work Modules on</a:t>
            </a:r>
            <a:r>
              <a:rPr lang="en-US" sz="3100" dirty="0" smtClean="0">
                <a:solidFill>
                  <a:schemeClr val="bg1"/>
                </a:solidFill>
              </a:rPr>
              <a:t> </a:t>
            </a:r>
            <a:r>
              <a:rPr lang="en-US" sz="3100" dirty="0" smtClean="0">
                <a:solidFill>
                  <a:schemeClr val="bg1"/>
                </a:solidFill>
              </a:rPr>
              <a:t>MIS-SULM</a:t>
            </a:r>
            <a:endParaRPr lang="en-US" sz="3100" dirty="0">
              <a:solidFill>
                <a:schemeClr val="bg1"/>
              </a:solidFill>
            </a:endParaRPr>
          </a:p>
        </p:txBody>
      </p:sp>
      <p:pic>
        <p:nvPicPr>
          <p:cNvPr id="48" name="Picture 47" descr="bihar_logo.png"/>
          <p:cNvPicPr>
            <a:picLocks noChangeAspect="1"/>
          </p:cNvPicPr>
          <p:nvPr/>
        </p:nvPicPr>
        <p:blipFill>
          <a:blip r:embed="rId2"/>
          <a:stretch>
            <a:fillRect/>
          </a:stretch>
        </p:blipFill>
        <p:spPr>
          <a:xfrm>
            <a:off x="10901796" y="5714605"/>
            <a:ext cx="1278773" cy="1116072"/>
          </a:xfrm>
          <a:prstGeom prst="rect">
            <a:avLst/>
          </a:prstGeom>
        </p:spPr>
      </p:pic>
      <p:sp>
        <p:nvSpPr>
          <p:cNvPr id="49" name="TextBox 48">
            <a:extLst>
              <a:ext uri="{FF2B5EF4-FFF2-40B4-BE49-F238E27FC236}">
                <a16:creationId xmlns="" xmlns:a16="http://schemas.microsoft.com/office/drawing/2014/main" id="{E59F52B7-D818-442A-8705-A90D00A88A97}"/>
              </a:ext>
            </a:extLst>
          </p:cNvPr>
          <p:cNvSpPr txBox="1"/>
          <p:nvPr/>
        </p:nvSpPr>
        <p:spPr>
          <a:xfrm>
            <a:off x="865324" y="3117456"/>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HRMS</a:t>
            </a:r>
            <a:endParaRPr lang="ko-KR" altLang="en-US" sz="1400" b="1" dirty="0">
              <a:solidFill>
                <a:schemeClr val="bg1"/>
              </a:solidFill>
              <a:cs typeface="Arial" pitchFamily="34" charset="0"/>
            </a:endParaRPr>
          </a:p>
        </p:txBody>
      </p:sp>
      <p:sp>
        <p:nvSpPr>
          <p:cNvPr id="50" name="TextBox 49">
            <a:extLst>
              <a:ext uri="{FF2B5EF4-FFF2-40B4-BE49-F238E27FC236}">
                <a16:creationId xmlns="" xmlns:a16="http://schemas.microsoft.com/office/drawing/2014/main" id="{E59F52B7-D818-442A-8705-A90D00A88A97}"/>
              </a:ext>
            </a:extLst>
          </p:cNvPr>
          <p:cNvSpPr txBox="1"/>
          <p:nvPr/>
        </p:nvSpPr>
        <p:spPr>
          <a:xfrm>
            <a:off x="865324" y="4558358"/>
            <a:ext cx="2582682" cy="400110"/>
          </a:xfrm>
          <a:prstGeom prst="rect">
            <a:avLst/>
          </a:prstGeom>
          <a:noFill/>
        </p:spPr>
        <p:txBody>
          <a:bodyPr wrap="square" rtlCol="0">
            <a:spAutoFit/>
          </a:bodyPr>
          <a:lstStyle/>
          <a:p>
            <a:r>
              <a:rPr lang="en-US" altLang="ko-KR" sz="2000" b="1" dirty="0">
                <a:solidFill>
                  <a:schemeClr val="bg1"/>
                </a:solidFill>
                <a:cs typeface="Arial" pitchFamily="34" charset="0"/>
              </a:rPr>
              <a:t>SUSV</a:t>
            </a:r>
            <a:endParaRPr lang="ko-KR" altLang="en-US" sz="1400" b="1" dirty="0">
              <a:solidFill>
                <a:schemeClr val="bg1"/>
              </a:solidFill>
              <a:cs typeface="Arial" pitchFamily="34" charset="0"/>
            </a:endParaRPr>
          </a:p>
        </p:txBody>
      </p:sp>
      <p:sp>
        <p:nvSpPr>
          <p:cNvPr id="51" name="TextBox 50">
            <a:extLst>
              <a:ext uri="{FF2B5EF4-FFF2-40B4-BE49-F238E27FC236}">
                <a16:creationId xmlns="" xmlns:a16="http://schemas.microsoft.com/office/drawing/2014/main" id="{E59F52B7-D818-442A-8705-A90D00A88A97}"/>
              </a:ext>
            </a:extLst>
          </p:cNvPr>
          <p:cNvSpPr txBox="1"/>
          <p:nvPr/>
        </p:nvSpPr>
        <p:spPr>
          <a:xfrm>
            <a:off x="4616907" y="1666812"/>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Android App</a:t>
            </a:r>
            <a:endParaRPr lang="ko-KR" altLang="en-US" sz="1200" b="1" dirty="0">
              <a:solidFill>
                <a:schemeClr val="bg1"/>
              </a:solidFill>
              <a:cs typeface="Arial" pitchFamily="34" charset="0"/>
            </a:endParaRPr>
          </a:p>
        </p:txBody>
      </p:sp>
      <p:sp>
        <p:nvSpPr>
          <p:cNvPr id="52" name="TextBox 51">
            <a:extLst>
              <a:ext uri="{FF2B5EF4-FFF2-40B4-BE49-F238E27FC236}">
                <a16:creationId xmlns="" xmlns:a16="http://schemas.microsoft.com/office/drawing/2014/main" id="{E59F52B7-D818-442A-8705-A90D00A88A97}"/>
              </a:ext>
            </a:extLst>
          </p:cNvPr>
          <p:cNvSpPr txBox="1"/>
          <p:nvPr/>
        </p:nvSpPr>
        <p:spPr>
          <a:xfrm>
            <a:off x="4575694" y="3103010"/>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Task Management</a:t>
            </a:r>
            <a:endParaRPr lang="ko-KR" altLang="en-US" sz="1400" b="1" dirty="0">
              <a:solidFill>
                <a:schemeClr val="bg1"/>
              </a:solidFill>
              <a:cs typeface="Arial" pitchFamily="34" charset="0"/>
            </a:endParaRPr>
          </a:p>
        </p:txBody>
      </p:sp>
      <p:sp>
        <p:nvSpPr>
          <p:cNvPr id="53" name="TextBox 52">
            <a:extLst>
              <a:ext uri="{FF2B5EF4-FFF2-40B4-BE49-F238E27FC236}">
                <a16:creationId xmlns="" xmlns:a16="http://schemas.microsoft.com/office/drawing/2014/main" id="{E59F52B7-D818-442A-8705-A90D00A88A97}"/>
              </a:ext>
            </a:extLst>
          </p:cNvPr>
          <p:cNvSpPr txBox="1"/>
          <p:nvPr/>
        </p:nvSpPr>
        <p:spPr>
          <a:xfrm>
            <a:off x="4575694" y="4519628"/>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SUH</a:t>
            </a:r>
            <a:endParaRPr lang="ko-KR" altLang="en-US" sz="1400" b="1" dirty="0">
              <a:solidFill>
                <a:schemeClr val="bg1"/>
              </a:solidFill>
              <a:cs typeface="Arial" pitchFamily="34" charset="0"/>
            </a:endParaRPr>
          </a:p>
        </p:txBody>
      </p:sp>
      <p:sp>
        <p:nvSpPr>
          <p:cNvPr id="23" name="Rectangle 22">
            <a:extLst>
              <a:ext uri="{FF2B5EF4-FFF2-40B4-BE49-F238E27FC236}">
                <a16:creationId xmlns="" xmlns:a16="http://schemas.microsoft.com/office/drawing/2014/main" id="{45A9D615-5483-4516-9A7F-021EB8E42818}"/>
              </a:ext>
            </a:extLst>
          </p:cNvPr>
          <p:cNvSpPr/>
          <p:nvPr/>
        </p:nvSpPr>
        <p:spPr>
          <a:xfrm>
            <a:off x="8090498" y="1638637"/>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Rectangle 23">
            <a:extLst>
              <a:ext uri="{FF2B5EF4-FFF2-40B4-BE49-F238E27FC236}">
                <a16:creationId xmlns="" xmlns:a16="http://schemas.microsoft.com/office/drawing/2014/main" id="{851EEB51-6CCF-46E2-B327-7494456242B1}"/>
              </a:ext>
            </a:extLst>
          </p:cNvPr>
          <p:cNvSpPr/>
          <p:nvPr/>
        </p:nvSpPr>
        <p:spPr>
          <a:xfrm>
            <a:off x="8090498" y="3084517"/>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Rectangle 24">
            <a:extLst>
              <a:ext uri="{FF2B5EF4-FFF2-40B4-BE49-F238E27FC236}">
                <a16:creationId xmlns="" xmlns:a16="http://schemas.microsoft.com/office/drawing/2014/main" id="{EAC4D2A2-D4A6-4A8F-96B8-44A39A7C6D8C}"/>
              </a:ext>
            </a:extLst>
          </p:cNvPr>
          <p:cNvSpPr/>
          <p:nvPr/>
        </p:nvSpPr>
        <p:spPr>
          <a:xfrm>
            <a:off x="8090498" y="4530396"/>
            <a:ext cx="3059602" cy="129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6" name="그룹 10">
            <a:extLst>
              <a:ext uri="{FF2B5EF4-FFF2-40B4-BE49-F238E27FC236}">
                <a16:creationId xmlns="" xmlns:a16="http://schemas.microsoft.com/office/drawing/2014/main" id="{BAAE4503-E84F-43D5-8C92-3BF39E7A8D66}"/>
              </a:ext>
            </a:extLst>
          </p:cNvPr>
          <p:cNvGrpSpPr/>
          <p:nvPr/>
        </p:nvGrpSpPr>
        <p:grpSpPr>
          <a:xfrm>
            <a:off x="8393748" y="1709331"/>
            <a:ext cx="2582682" cy="1012130"/>
            <a:chOff x="973807" y="1760452"/>
            <a:chExt cx="2010205" cy="1011896"/>
          </a:xfrm>
        </p:grpSpPr>
        <p:sp>
          <p:nvSpPr>
            <p:cNvPr id="30" name="TextBox 29">
              <a:extLst>
                <a:ext uri="{FF2B5EF4-FFF2-40B4-BE49-F238E27FC236}">
                  <a16:creationId xmlns="" xmlns:a16="http://schemas.microsoft.com/office/drawing/2014/main" id="{9B70E046-906D-4A56-9656-A9FA4BD89698}"/>
                </a:ext>
              </a:extLst>
            </p:cNvPr>
            <p:cNvSpPr txBox="1"/>
            <p:nvPr/>
          </p:nvSpPr>
          <p:spPr>
            <a:xfrm>
              <a:off x="973807" y="2126166"/>
              <a:ext cx="2010205" cy="646182"/>
            </a:xfrm>
            <a:prstGeom prst="rect">
              <a:avLst/>
            </a:prstGeom>
            <a:noFill/>
          </p:spPr>
          <p:txBody>
            <a:bodyPr wrap="square" rtlCol="0">
              <a:spAutoFit/>
            </a:bodyPr>
            <a:lstStyle/>
            <a:p>
              <a:r>
                <a:rPr lang="en-US" altLang="ko-KR" sz="1200" dirty="0" smtClean="0">
                  <a:solidFill>
                    <a:schemeClr val="bg1"/>
                  </a:solidFill>
                  <a:cs typeface="Arial" pitchFamily="34" charset="0"/>
                </a:rPr>
                <a:t>Here is a provision to upload office orders, letters, </a:t>
              </a:r>
              <a:r>
                <a:rPr lang="en-US" altLang="ko-KR" sz="1200" dirty="0" err="1" smtClean="0">
                  <a:solidFill>
                    <a:schemeClr val="bg1"/>
                  </a:solidFill>
                  <a:cs typeface="Arial" pitchFamily="34" charset="0"/>
                </a:rPr>
                <a:t>MoM</a:t>
              </a:r>
              <a:r>
                <a:rPr lang="en-US" altLang="ko-KR" sz="1200" dirty="0" smtClean="0">
                  <a:solidFill>
                    <a:schemeClr val="bg1"/>
                  </a:solidFill>
                  <a:cs typeface="Arial" pitchFamily="34" charset="0"/>
                </a:rPr>
                <a:t> and others files on SULM-MIS.</a:t>
              </a:r>
              <a:endParaRPr lang="en-US" altLang="ko-KR" sz="1200" dirty="0">
                <a:solidFill>
                  <a:schemeClr val="bg1"/>
                </a:solidFill>
                <a:cs typeface="Arial" pitchFamily="34" charset="0"/>
              </a:endParaRPr>
            </a:p>
          </p:txBody>
        </p:sp>
        <p:sp>
          <p:nvSpPr>
            <p:cNvPr id="31" name="TextBox 30">
              <a:extLst>
                <a:ext uri="{FF2B5EF4-FFF2-40B4-BE49-F238E27FC236}">
                  <a16:creationId xmlns="" xmlns:a16="http://schemas.microsoft.com/office/drawing/2014/main" id="{E59F52B7-D818-442A-8705-A90D00A88A97}"/>
                </a:ext>
              </a:extLst>
            </p:cNvPr>
            <p:cNvSpPr txBox="1"/>
            <p:nvPr/>
          </p:nvSpPr>
          <p:spPr>
            <a:xfrm>
              <a:off x="973807" y="1760452"/>
              <a:ext cx="2010205" cy="400018"/>
            </a:xfrm>
            <a:prstGeom prst="rect">
              <a:avLst/>
            </a:prstGeom>
            <a:noFill/>
          </p:spPr>
          <p:txBody>
            <a:bodyPr wrap="square" rtlCol="0">
              <a:spAutoFit/>
            </a:bodyPr>
            <a:lstStyle/>
            <a:p>
              <a:r>
                <a:rPr lang="en-US" altLang="ko-KR" sz="2000" b="1" dirty="0" smtClean="0">
                  <a:solidFill>
                    <a:schemeClr val="bg1"/>
                  </a:solidFill>
                  <a:cs typeface="Arial" pitchFamily="34" charset="0"/>
                </a:rPr>
                <a:t>Uploads Files</a:t>
              </a:r>
              <a:endParaRPr lang="ko-KR" altLang="en-US" sz="1400" b="1" dirty="0">
                <a:solidFill>
                  <a:schemeClr val="bg1"/>
                </a:solidFill>
                <a:cs typeface="Arial" pitchFamily="34" charset="0"/>
              </a:endParaRPr>
            </a:p>
          </p:txBody>
        </p:sp>
      </p:grpSp>
      <p:sp>
        <p:nvSpPr>
          <p:cNvPr id="32" name="TextBox 31">
            <a:extLst>
              <a:ext uri="{FF2B5EF4-FFF2-40B4-BE49-F238E27FC236}">
                <a16:creationId xmlns="" xmlns:a16="http://schemas.microsoft.com/office/drawing/2014/main" id="{9EC877DA-CF7E-4F5B-94D8-E3017732A3A8}"/>
              </a:ext>
            </a:extLst>
          </p:cNvPr>
          <p:cNvSpPr txBox="1"/>
          <p:nvPr/>
        </p:nvSpPr>
        <p:spPr>
          <a:xfrm>
            <a:off x="8328958" y="3503887"/>
            <a:ext cx="2582682" cy="461665"/>
          </a:xfrm>
          <a:prstGeom prst="rect">
            <a:avLst/>
          </a:prstGeom>
          <a:noFill/>
        </p:spPr>
        <p:txBody>
          <a:bodyPr wrap="square" rtlCol="0">
            <a:spAutoFit/>
          </a:bodyPr>
          <a:lstStyle/>
          <a:p>
            <a:r>
              <a:rPr lang="en-US" altLang="ko-KR" sz="1200" dirty="0" smtClean="0">
                <a:solidFill>
                  <a:schemeClr val="bg1"/>
                </a:solidFill>
                <a:cs typeface="Arial" pitchFamily="34" charset="0"/>
              </a:rPr>
              <a:t>Here visitors as well as CMMs can lodge there grievance.</a:t>
            </a:r>
            <a:endParaRPr lang="en-US" altLang="ko-KR" sz="1200" dirty="0">
              <a:solidFill>
                <a:schemeClr val="bg1"/>
              </a:solidFill>
              <a:cs typeface="Arial" pitchFamily="34" charset="0"/>
            </a:endParaRPr>
          </a:p>
        </p:txBody>
      </p:sp>
      <p:sp>
        <p:nvSpPr>
          <p:cNvPr id="34" name="TextBox 33">
            <a:extLst>
              <a:ext uri="{FF2B5EF4-FFF2-40B4-BE49-F238E27FC236}">
                <a16:creationId xmlns="" xmlns:a16="http://schemas.microsoft.com/office/drawing/2014/main" id="{B56BF8A3-532C-4FF9-93CF-80BD928F01FF}"/>
              </a:ext>
            </a:extLst>
          </p:cNvPr>
          <p:cNvSpPr txBox="1"/>
          <p:nvPr/>
        </p:nvSpPr>
        <p:spPr>
          <a:xfrm>
            <a:off x="8328958" y="4936186"/>
            <a:ext cx="2582682" cy="830997"/>
          </a:xfrm>
          <a:prstGeom prst="rect">
            <a:avLst/>
          </a:prstGeom>
          <a:noFill/>
        </p:spPr>
        <p:txBody>
          <a:bodyPr wrap="square" rtlCol="0">
            <a:spAutoFit/>
          </a:bodyPr>
          <a:lstStyle/>
          <a:p>
            <a:r>
              <a:rPr lang="en-US" sz="1200" dirty="0" smtClean="0">
                <a:solidFill>
                  <a:schemeClr val="bg1"/>
                </a:solidFill>
                <a:cs typeface="Arial" pitchFamily="34" charset="0"/>
              </a:rPr>
              <a:t>Every CMM and SMM will have to enter the details of wok done. This  helps our management to extract updated reports.</a:t>
            </a:r>
            <a:endParaRPr lang="en-US" altLang="ko-KR" sz="1200" dirty="0">
              <a:solidFill>
                <a:schemeClr val="bg1"/>
              </a:solidFill>
              <a:cs typeface="Arial" pitchFamily="34" charset="0"/>
            </a:endParaRPr>
          </a:p>
        </p:txBody>
      </p:sp>
      <p:sp>
        <p:nvSpPr>
          <p:cNvPr id="35" name="TextBox 34">
            <a:extLst>
              <a:ext uri="{FF2B5EF4-FFF2-40B4-BE49-F238E27FC236}">
                <a16:creationId xmlns="" xmlns:a16="http://schemas.microsoft.com/office/drawing/2014/main" id="{E59F52B7-D818-442A-8705-A90D00A88A97}"/>
              </a:ext>
            </a:extLst>
          </p:cNvPr>
          <p:cNvSpPr txBox="1"/>
          <p:nvPr/>
        </p:nvSpPr>
        <p:spPr>
          <a:xfrm>
            <a:off x="8333224" y="3138094"/>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Grievance </a:t>
            </a:r>
            <a:endParaRPr lang="ko-KR" altLang="en-US" sz="1400" b="1" dirty="0">
              <a:solidFill>
                <a:schemeClr val="bg1"/>
              </a:solidFill>
              <a:cs typeface="Arial" pitchFamily="34" charset="0"/>
            </a:endParaRPr>
          </a:p>
        </p:txBody>
      </p:sp>
      <p:sp>
        <p:nvSpPr>
          <p:cNvPr id="37" name="TextBox 36">
            <a:extLst>
              <a:ext uri="{FF2B5EF4-FFF2-40B4-BE49-F238E27FC236}">
                <a16:creationId xmlns="" xmlns:a16="http://schemas.microsoft.com/office/drawing/2014/main" id="{E59F52B7-D818-442A-8705-A90D00A88A97}"/>
              </a:ext>
            </a:extLst>
          </p:cNvPr>
          <p:cNvSpPr txBox="1"/>
          <p:nvPr/>
        </p:nvSpPr>
        <p:spPr>
          <a:xfrm>
            <a:off x="8333224" y="4578996"/>
            <a:ext cx="2582682" cy="400110"/>
          </a:xfrm>
          <a:prstGeom prst="rect">
            <a:avLst/>
          </a:prstGeom>
          <a:noFill/>
        </p:spPr>
        <p:txBody>
          <a:bodyPr wrap="square" rtlCol="0">
            <a:spAutoFit/>
          </a:bodyPr>
          <a:lstStyle/>
          <a:p>
            <a:r>
              <a:rPr lang="en-US" altLang="ko-KR" sz="2000" b="1" dirty="0" smtClean="0">
                <a:solidFill>
                  <a:schemeClr val="bg1"/>
                </a:solidFill>
                <a:cs typeface="Arial" pitchFamily="34" charset="0"/>
              </a:rPr>
              <a:t>IEC</a:t>
            </a:r>
            <a:endParaRPr lang="ko-KR" altLang="en-US" sz="1400" b="1" dirty="0">
              <a:solidFill>
                <a:schemeClr val="bg1"/>
              </a:solidFill>
              <a:cs typeface="Arial" pitchFamily="34" charset="0"/>
            </a:endParaRPr>
          </a:p>
        </p:txBody>
      </p:sp>
      <p:pic>
        <p:nvPicPr>
          <p:cNvPr id="40" name="Picture 39" descr="biharsarkarlogo.png"/>
          <p:cNvPicPr>
            <a:picLocks noChangeAspect="1"/>
          </p:cNvPicPr>
          <p:nvPr/>
        </p:nvPicPr>
        <p:blipFill>
          <a:blip r:embed="rId3"/>
          <a:stretch>
            <a:fillRect/>
          </a:stretch>
        </p:blipFill>
        <p:spPr>
          <a:xfrm>
            <a:off x="11098004" y="45418"/>
            <a:ext cx="1045874" cy="1125548"/>
          </a:xfrm>
          <a:prstGeom prst="rect">
            <a:avLst/>
          </a:prstGeom>
        </p:spPr>
      </p:pic>
      <p:sp>
        <p:nvSpPr>
          <p:cNvPr id="38" name="Slide Number Placeholder 4"/>
          <p:cNvSpPr txBox="1">
            <a:spLocks/>
          </p:cNvSpPr>
          <p:nvPr/>
        </p:nvSpPr>
        <p:spPr>
          <a:xfrm>
            <a:off x="26748" y="6480870"/>
            <a:ext cx="451834" cy="360040"/>
          </a:xfrm>
          <a:prstGeom prst="rect">
            <a:avLst/>
          </a:prstGeom>
          <a:solidFill>
            <a:schemeClr val="accent6">
              <a:lumMod val="75000"/>
            </a:schemeClr>
          </a:solidFill>
        </p:spPr>
        <p:txBody>
          <a:bodyPr/>
          <a:lstStyle>
            <a:defPPr>
              <a:defRPr lang="en-US"/>
            </a:defPPr>
            <a:lvl1pPr marL="0" algn="l" defTabSz="1053372" rtl="0" eaLnBrk="1" latinLnBrk="0" hangingPunct="1">
              <a:defRPr sz="2200" kern="1200">
                <a:solidFill>
                  <a:schemeClr val="tx1"/>
                </a:solidFill>
                <a:latin typeface="+mn-lt"/>
                <a:ea typeface="+mn-ea"/>
                <a:cs typeface="+mn-cs"/>
              </a:defRPr>
            </a:lvl1pPr>
            <a:lvl2pPr marL="526686" algn="l" defTabSz="1053372" rtl="0" eaLnBrk="1" latinLnBrk="0" hangingPunct="1">
              <a:defRPr sz="2200" kern="1200">
                <a:solidFill>
                  <a:schemeClr val="tx1"/>
                </a:solidFill>
                <a:latin typeface="+mn-lt"/>
                <a:ea typeface="+mn-ea"/>
                <a:cs typeface="+mn-cs"/>
              </a:defRPr>
            </a:lvl2pPr>
            <a:lvl3pPr marL="1053372" algn="l" defTabSz="1053372" rtl="0" eaLnBrk="1" latinLnBrk="0" hangingPunct="1">
              <a:defRPr sz="2200" kern="1200">
                <a:solidFill>
                  <a:schemeClr val="tx1"/>
                </a:solidFill>
                <a:latin typeface="+mn-lt"/>
                <a:ea typeface="+mn-ea"/>
                <a:cs typeface="+mn-cs"/>
              </a:defRPr>
            </a:lvl3pPr>
            <a:lvl4pPr marL="1580058" algn="l" defTabSz="1053372" rtl="0" eaLnBrk="1" latinLnBrk="0" hangingPunct="1">
              <a:defRPr sz="2200" kern="1200">
                <a:solidFill>
                  <a:schemeClr val="tx1"/>
                </a:solidFill>
                <a:latin typeface="+mn-lt"/>
                <a:ea typeface="+mn-ea"/>
                <a:cs typeface="+mn-cs"/>
              </a:defRPr>
            </a:lvl4pPr>
            <a:lvl5pPr marL="2106744" algn="l" defTabSz="1053372" rtl="0" eaLnBrk="1" latinLnBrk="0" hangingPunct="1">
              <a:defRPr sz="2200" kern="1200">
                <a:solidFill>
                  <a:schemeClr val="tx1"/>
                </a:solidFill>
                <a:latin typeface="+mn-lt"/>
                <a:ea typeface="+mn-ea"/>
                <a:cs typeface="+mn-cs"/>
              </a:defRPr>
            </a:lvl5pPr>
            <a:lvl6pPr marL="2633429" algn="l" defTabSz="1053372" rtl="0" eaLnBrk="1" latinLnBrk="0" hangingPunct="1">
              <a:defRPr sz="2200" kern="1200">
                <a:solidFill>
                  <a:schemeClr val="tx1"/>
                </a:solidFill>
                <a:latin typeface="+mn-lt"/>
                <a:ea typeface="+mn-ea"/>
                <a:cs typeface="+mn-cs"/>
              </a:defRPr>
            </a:lvl6pPr>
            <a:lvl7pPr marL="3160116" algn="l" defTabSz="1053372" rtl="0" eaLnBrk="1" latinLnBrk="0" hangingPunct="1">
              <a:defRPr sz="2200" kern="1200">
                <a:solidFill>
                  <a:schemeClr val="tx1"/>
                </a:solidFill>
                <a:latin typeface="+mn-lt"/>
                <a:ea typeface="+mn-ea"/>
                <a:cs typeface="+mn-cs"/>
              </a:defRPr>
            </a:lvl7pPr>
            <a:lvl8pPr marL="3686802" algn="l" defTabSz="1053372" rtl="0" eaLnBrk="1" latinLnBrk="0" hangingPunct="1">
              <a:defRPr sz="2200" kern="1200">
                <a:solidFill>
                  <a:schemeClr val="tx1"/>
                </a:solidFill>
                <a:latin typeface="+mn-lt"/>
                <a:ea typeface="+mn-ea"/>
                <a:cs typeface="+mn-cs"/>
              </a:defRPr>
            </a:lvl8pPr>
            <a:lvl9pPr marL="4213487" algn="l" defTabSz="1053372" rtl="0" eaLnBrk="1" latinLnBrk="0" hangingPunct="1">
              <a:defRPr sz="2200" kern="1200">
                <a:solidFill>
                  <a:schemeClr val="tx1"/>
                </a:solidFill>
                <a:latin typeface="+mn-lt"/>
                <a:ea typeface="+mn-ea"/>
                <a:cs typeface="+mn-cs"/>
              </a:defRPr>
            </a:lvl9pPr>
          </a:lstStyle>
          <a:p>
            <a:r>
              <a:rPr lang="en-IN" sz="1600" b="1" dirty="0" smtClean="0">
                <a:solidFill>
                  <a:schemeClr val="bg1"/>
                </a:solidFill>
              </a:rPr>
              <a:t> 11</a:t>
            </a:r>
            <a:endParaRPr lang="en-IN" sz="1600" b="1" dirty="0">
              <a:solidFill>
                <a:schemeClr val="bg1"/>
              </a:solidFill>
            </a:endParaRPr>
          </a:p>
        </p:txBody>
      </p:sp>
    </p:spTree>
    <p:extLst>
      <p:ext uri="{BB962C8B-B14F-4D97-AF65-F5344CB8AC3E}">
        <p14:creationId xmlns:p14="http://schemas.microsoft.com/office/powerpoint/2010/main" val="3103053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3880628" y="858026"/>
            <a:ext cx="4214842" cy="4000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7" name="Picture 16" descr="bihar_logo.png"/>
          <p:cNvPicPr>
            <a:picLocks noChangeAspect="1"/>
          </p:cNvPicPr>
          <p:nvPr/>
        </p:nvPicPr>
        <p:blipFill>
          <a:blip r:embed="rId2"/>
          <a:stretch>
            <a:fillRect/>
          </a:stretch>
        </p:blipFill>
        <p:spPr>
          <a:xfrm>
            <a:off x="3880628" y="858026"/>
            <a:ext cx="4286280" cy="3714776"/>
          </a:xfrm>
          <a:prstGeom prst="rect">
            <a:avLst/>
          </a:prstGeom>
        </p:spPr>
      </p:pic>
      <p:sp>
        <p:nvSpPr>
          <p:cNvPr id="18" name="TextBox 17"/>
          <p:cNvSpPr txBox="1"/>
          <p:nvPr/>
        </p:nvSpPr>
        <p:spPr>
          <a:xfrm>
            <a:off x="4023504" y="4858554"/>
            <a:ext cx="4357718" cy="646331"/>
          </a:xfrm>
          <a:prstGeom prst="rect">
            <a:avLst/>
          </a:prstGeom>
          <a:noFill/>
        </p:spPr>
        <p:txBody>
          <a:bodyPr wrap="square" rtlCol="0">
            <a:spAutoFit/>
          </a:bodyPr>
          <a:lstStyle/>
          <a:p>
            <a:r>
              <a:rPr lang="en-IN" sz="3600" b="1" dirty="0" smtClean="0">
                <a:solidFill>
                  <a:schemeClr val="bg1"/>
                </a:solidFill>
                <a:effectLst>
                  <a:outerShdw blurRad="38100" dist="38100" dir="2700000" algn="tl">
                    <a:srgbClr val="000000">
                      <a:alpha val="43137"/>
                    </a:srgbClr>
                  </a:outerShdw>
                </a:effectLst>
              </a:rPr>
              <a:t>Thanks for your time</a:t>
            </a:r>
            <a:r>
              <a:rPr lang="en-IN" sz="3600" b="1" dirty="0" smtClean="0">
                <a:solidFill>
                  <a:schemeClr val="bg1"/>
                </a:solidFill>
              </a:rPr>
              <a:t>.</a:t>
            </a:r>
            <a:endParaRPr lang="en-IN" b="1" dirty="0">
              <a:solidFill>
                <a:schemeClr val="bg1"/>
              </a:solidFill>
            </a:endParaRPr>
          </a:p>
        </p:txBody>
      </p:sp>
      <p:pic>
        <p:nvPicPr>
          <p:cNvPr id="5" name="Picture 4" descr="biharsarkarlogo.png"/>
          <p:cNvPicPr>
            <a:picLocks noChangeAspect="1"/>
          </p:cNvPicPr>
          <p:nvPr/>
        </p:nvPicPr>
        <p:blipFill>
          <a:blip r:embed="rId3"/>
          <a:stretch>
            <a:fillRect/>
          </a:stretch>
        </p:blipFill>
        <p:spPr>
          <a:xfrm>
            <a:off x="11098004" y="45418"/>
            <a:ext cx="1045874" cy="1125548"/>
          </a:xfrm>
          <a:prstGeom prst="rect">
            <a:avLst/>
          </a:prstGeom>
        </p:spPr>
      </p:pic>
    </p:spTree>
    <p:extLst>
      <p:ext uri="{BB962C8B-B14F-4D97-AF65-F5344CB8AC3E}">
        <p14:creationId xmlns:p14="http://schemas.microsoft.com/office/powerpoint/2010/main" val="310305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288</Words>
  <Application>Microsoft Office PowerPoint</Application>
  <PresentationFormat>Custom</PresentationFormat>
  <Paragraphs>62</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맑은 고딕</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HP1</dc:creator>
  <cp:lastModifiedBy>Dileep Kumar</cp:lastModifiedBy>
  <cp:revision>195</cp:revision>
  <dcterms:created xsi:type="dcterms:W3CDTF">2018-12-12T06:18:43Z</dcterms:created>
  <dcterms:modified xsi:type="dcterms:W3CDTF">2020-10-09T11:23:35Z</dcterms:modified>
</cp:coreProperties>
</file>