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/>
    <p:restoredTop sz="94747"/>
  </p:normalViewPr>
  <p:slideViewPr>
    <p:cSldViewPr snapToGrid="0" snapToObjects="1">
      <p:cViewPr varScale="1">
        <p:scale>
          <a:sx n="84" d="100"/>
          <a:sy n="84" d="100"/>
        </p:scale>
        <p:origin x="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DF99-A054-5346-B5C0-6DC8395AB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A3FBD-20BD-834A-9BB9-85395079A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DC4CC-C341-6C4F-BB64-0A8EF91D7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6C9B1-7113-954D-81D6-E1DDE77E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34A04-61B0-0640-B2F7-E5CE8492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0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22903-BE9F-DD4B-8F51-12CC048DD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A366D-7902-5047-B9E5-5491A9C3B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2953D-BD11-1D42-BB08-912F59CE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AA508-7847-4142-A3DE-DA15B64D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C2B91-9BFE-1C45-A98F-ECAB0C8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7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6459CB-543B-FF40-B113-477BC6502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611BA-9C7E-CE40-BA44-C03B9100A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1A35F-F094-4045-B6E6-A6565F7A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2D641-41CD-834A-A79D-336A848B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F7594-539E-D643-9E89-99516DF8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4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C408-D434-D746-ADA1-BAE46B64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D3675-878F-B44A-BD2C-B7DC9101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1E170-A771-2E4D-8A31-EFF02196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8B6A-7BD4-ED46-97BF-1FECE2A2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F22EC-6555-4F4F-A1B2-42B76F72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8336F-E690-7D4A-BE1D-ECD4C2C62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0E2F7-A4A2-4F4C-9160-174FCCF93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305A5-9278-7749-AEC0-EBC677BF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4C329-B56F-CE4E-85CF-5CD9800C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4DEB1-BA06-3840-8479-CB97FD9C1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8D4B9-07C2-6844-9A01-212C9891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90AA1-8568-6A47-89ED-E90AAE778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DE057-333C-AD4B-B966-DADC0F66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879F0-1C3F-3241-8FB8-2E345A669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0B0A8-26DA-AF48-9FD1-7F679132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5B181-6DE9-F547-8E72-FDB908C7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809A-BE92-8249-A475-78980DA9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527CB-658B-4942-AB5E-BBA81E669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77B0F-96EC-8744-8014-1B36E4273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430C3-6513-6048-9A4B-CFF131EFB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D6ACE-39B3-6F4C-90CD-6B62EB3F7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52EF0C-24E7-FB45-A4B2-CE26287E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1E8B0-4AA4-C94F-AF96-604F670A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78353-680E-054A-AE32-CB3C661BE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5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FC5F7-7B99-9943-8751-01849AFC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88B89-80C4-0C42-9E32-701A60A3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E72CB-49F3-7B4C-B600-326FA4A2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2C373-1247-4341-BC88-31A5394A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1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2F77A-D954-914D-B545-E8521ABD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621CFC-CF9A-1845-9F30-46916836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BB093-FC08-C14D-9D1C-A6D04C8E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557E-4B20-A74D-B017-D103CC382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665CA-85AE-B849-9B0C-BCC454CE2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6876B-4097-DD4F-A9E9-86559E77D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A5C43-6E3C-CE4A-9FCD-ACA2A95C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F9E63-C01C-D04B-BECD-12DF6077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E127A-9C10-F44F-BD89-DD844E77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8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F7E90-E23A-C84D-9523-9F8779BEA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25A38-BAF8-F34E-B9D6-EE95B9258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07CB2-E23E-B94C-9303-8ED53951D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C6063-9628-E340-B721-12A7C6C0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63DEE-E68E-F24C-BF4F-3B238CF1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43917-7BF6-1140-B5C0-2BBAC75D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F4F3D1-9EAC-5845-A9B1-9407E5D9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BACD5-D3B8-0542-8801-9D9A8A01D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494DD-C016-D647-8284-64F970FC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11F1D-8EFC-054B-BDDF-550E56BDA1F1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2BAF8-062C-1742-AD84-B8D3C25A8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921EC-368C-914E-A7C9-9BDCF3EA3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A8EA-637D-C844-8E1B-50E955FE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6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D9CA1-7D23-334C-98C7-438BD228C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0693"/>
            <a:ext cx="9144000" cy="1909763"/>
          </a:xfrm>
        </p:spPr>
        <p:txBody>
          <a:bodyPr/>
          <a:lstStyle/>
          <a:p>
            <a:r>
              <a:rPr lang="en-US" dirty="0"/>
              <a:t>DAY-NULM, BIHAR</a:t>
            </a:r>
            <a:br>
              <a:rPr lang="en-US" dirty="0"/>
            </a:br>
            <a:r>
              <a:rPr lang="en-US" dirty="0"/>
              <a:t>PROGRAM REVIEW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588F3-C306-A547-A47F-EB1C45EFC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95507"/>
          </a:xfrm>
        </p:spPr>
        <p:txBody>
          <a:bodyPr/>
          <a:lstStyle/>
          <a:p>
            <a:r>
              <a:rPr lang="en-US" dirty="0"/>
              <a:t>MARCH 30 2019</a:t>
            </a:r>
          </a:p>
        </p:txBody>
      </p:sp>
    </p:spTree>
    <p:extLst>
      <p:ext uri="{BB962C8B-B14F-4D97-AF65-F5344CB8AC3E}">
        <p14:creationId xmlns:p14="http://schemas.microsoft.com/office/powerpoint/2010/main" val="135543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EE68ADC-D71B-5E49-A9FF-977256CC7423}"/>
              </a:ext>
            </a:extLst>
          </p:cNvPr>
          <p:cNvSpPr txBox="1"/>
          <p:nvPr/>
        </p:nvSpPr>
        <p:spPr>
          <a:xfrm>
            <a:off x="213360" y="182880"/>
            <a:ext cx="11765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Issues  : Skill and Knowledge 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20E1C7-78D8-4E4E-9576-DC4F10DF0A76}"/>
              </a:ext>
            </a:extLst>
          </p:cNvPr>
          <p:cNvSpPr txBox="1"/>
          <p:nvPr/>
        </p:nvSpPr>
        <p:spPr>
          <a:xfrm>
            <a:off x="472440" y="822960"/>
            <a:ext cx="112471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Please evaluate your skills on following: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 you have enough knowledge on NULM? In terms of ……….It’s objectives, features, design, implementation methods, components, guidelines and changes incorporated time to time, expected outcomes, budgetary provisions,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Have you ever visited the NULM or SULM website?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 you have the computer knowledge?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 you use social media tools such as fakebook, twitter or WhatsApp?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 you keep yourself updated on various circulars, notices </a:t>
            </a:r>
            <a:r>
              <a:rPr lang="en-US" sz="2000" dirty="0" err="1">
                <a:latin typeface="Futura Medium" panose="020B0602020204020303" pitchFamily="34" charset="-79"/>
                <a:cs typeface="Futura Medium" panose="020B0602020204020303" pitchFamily="34" charset="-79"/>
              </a:rPr>
              <a:t>etc</a:t>
            </a:r>
            <a:endParaRPr lang="en-US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 you have the report writing skills?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Do you have knowledge on various resources available for skill upgradation?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456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120</Words>
  <Application>Microsoft Macintosh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Futura Medium</vt:lpstr>
      <vt:lpstr>Office Theme</vt:lpstr>
      <vt:lpstr>DAY-NULM, BIHAR PROGRAM REVIEW MEETING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DAY-NULM, BIHAR PROGRAM REVIEW MEETING</dc:title>
  <dc:creator>Sanjeev Pandey</dc:creator>
  <cp:lastModifiedBy>Sanjeev Pandey</cp:lastModifiedBy>
  <cp:revision>3</cp:revision>
  <dcterms:created xsi:type="dcterms:W3CDTF">2019-03-29T13:01:13Z</dcterms:created>
  <dcterms:modified xsi:type="dcterms:W3CDTF">2019-03-29T13:34:39Z</dcterms:modified>
</cp:coreProperties>
</file>